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60"/>
  </p:notesMasterIdLst>
  <p:sldIdLst>
    <p:sldId id="256" r:id="rId2"/>
    <p:sldId id="260" r:id="rId3"/>
    <p:sldId id="261" r:id="rId4"/>
    <p:sldId id="262" r:id="rId5"/>
    <p:sldId id="263" r:id="rId6"/>
    <p:sldId id="312" r:id="rId7"/>
    <p:sldId id="313" r:id="rId8"/>
    <p:sldId id="314" r:id="rId9"/>
    <p:sldId id="315" r:id="rId10"/>
    <p:sldId id="316" r:id="rId11"/>
    <p:sldId id="317" r:id="rId12"/>
    <p:sldId id="318" r:id="rId13"/>
    <p:sldId id="319" r:id="rId14"/>
    <p:sldId id="320" r:id="rId15"/>
    <p:sldId id="321" r:id="rId16"/>
    <p:sldId id="322" r:id="rId17"/>
    <p:sldId id="323" r:id="rId18"/>
    <p:sldId id="324" r:id="rId19"/>
    <p:sldId id="325" r:id="rId20"/>
    <p:sldId id="326" r:id="rId21"/>
    <p:sldId id="327" r:id="rId22"/>
    <p:sldId id="328" r:id="rId23"/>
    <p:sldId id="329" r:id="rId24"/>
    <p:sldId id="330" r:id="rId25"/>
    <p:sldId id="331" r:id="rId26"/>
    <p:sldId id="332" r:id="rId27"/>
    <p:sldId id="333" r:id="rId28"/>
    <p:sldId id="334" r:id="rId29"/>
    <p:sldId id="335" r:id="rId30"/>
    <p:sldId id="336" r:id="rId31"/>
    <p:sldId id="337" r:id="rId32"/>
    <p:sldId id="338" r:id="rId33"/>
    <p:sldId id="339" r:id="rId34"/>
    <p:sldId id="340" r:id="rId35"/>
    <p:sldId id="341" r:id="rId36"/>
    <p:sldId id="342" r:id="rId37"/>
    <p:sldId id="343" r:id="rId38"/>
    <p:sldId id="348" r:id="rId39"/>
    <p:sldId id="344" r:id="rId40"/>
    <p:sldId id="345" r:id="rId41"/>
    <p:sldId id="346" r:id="rId42"/>
    <p:sldId id="347" r:id="rId43"/>
    <p:sldId id="349" r:id="rId44"/>
    <p:sldId id="350" r:id="rId45"/>
    <p:sldId id="351" r:id="rId46"/>
    <p:sldId id="352" r:id="rId47"/>
    <p:sldId id="353" r:id="rId48"/>
    <p:sldId id="354" r:id="rId49"/>
    <p:sldId id="355" r:id="rId50"/>
    <p:sldId id="356" r:id="rId51"/>
    <p:sldId id="357" r:id="rId52"/>
    <p:sldId id="358" r:id="rId53"/>
    <p:sldId id="359" r:id="rId54"/>
    <p:sldId id="360" r:id="rId55"/>
    <p:sldId id="361" r:id="rId56"/>
    <p:sldId id="362" r:id="rId57"/>
    <p:sldId id="363" r:id="rId58"/>
    <p:sldId id="364" r:id="rId59"/>
  </p:sldIdLst>
  <p:sldSz cx="9144000" cy="5143500" type="screen16x9"/>
  <p:notesSz cx="6858000" cy="9144000"/>
  <p:embeddedFontLst>
    <p:embeddedFont>
      <p:font typeface="Adobe Clean" panose="020B0503020404020204" pitchFamily="34" charset="0"/>
      <p:regular r:id="rId61"/>
      <p:bold r:id="rId62"/>
      <p:italic r:id="rId63"/>
      <p:boldItalic r:id="rId64"/>
    </p:embeddedFont>
    <p:embeddedFont>
      <p:font typeface="Arial Nova" panose="020B0504020202020204" pitchFamily="34" charset="0"/>
      <p:regular r:id="rId65"/>
      <p:bold r:id="rId66"/>
      <p:italic r:id="rId67"/>
      <p:boldItalic r:id="rId68"/>
    </p:embeddedFont>
    <p:embeddedFont>
      <p:font typeface="Berlin Sans FB Demi" panose="020E0802020502020306" pitchFamily="34" charset="0"/>
      <p:bold r:id="rId69"/>
    </p:embeddedFont>
    <p:embeddedFont>
      <p:font typeface="Heading Now Trial 64" panose="00000500000000000000" pitchFamily="2" charset="0"/>
      <p:regular r:id="rId70"/>
      <p:bold r:id="rId71"/>
    </p:embeddedFont>
    <p:embeddedFont>
      <p:font typeface="Inter" panose="020B0604020202020204" charset="0"/>
      <p:regular r:id="rId72"/>
      <p:bold r:id="rId73"/>
    </p:embeddedFont>
    <p:embeddedFont>
      <p:font typeface="Manrope Medium" panose="020B0604020202020204" charset="0"/>
      <p:regular r:id="rId74"/>
      <p:bold r:id="rId7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8C87B"/>
    <a:srgbClr val="FEFECC"/>
    <a:srgbClr val="8C7B23"/>
    <a:srgbClr val="FEA400"/>
    <a:srgbClr val="DC892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864F11-F52C-4634-9F3E-FFF3658C8969}">
  <a:tblStyle styleId="{9D864F11-F52C-4634-9F3E-FFF3658C896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p:scale>
          <a:sx n="125" d="100"/>
          <a:sy n="125" d="100"/>
        </p:scale>
        <p:origin x="115" y="-34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font" Target="fonts/font3.fntdata"/><Relationship Id="rId68" Type="http://schemas.openxmlformats.org/officeDocument/2006/relationships/font" Target="fonts/font8.fntdata"/><Relationship Id="rId16" Type="http://schemas.openxmlformats.org/officeDocument/2006/relationships/slide" Target="slides/slide1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font" Target="fonts/font6.fntdata"/><Relationship Id="rId74" Type="http://schemas.openxmlformats.org/officeDocument/2006/relationships/font" Target="fonts/font14.fntdata"/><Relationship Id="rId79" Type="http://schemas.openxmlformats.org/officeDocument/2006/relationships/tableStyles" Target="tableStyles.xml"/><Relationship Id="rId5" Type="http://schemas.openxmlformats.org/officeDocument/2006/relationships/slide" Target="slides/slide4.xml"/><Relationship Id="rId61" Type="http://schemas.openxmlformats.org/officeDocument/2006/relationships/font" Target="fonts/font1.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4.fntdata"/><Relationship Id="rId69" Type="http://schemas.openxmlformats.org/officeDocument/2006/relationships/font" Target="fonts/font9.fntdata"/><Relationship Id="rId77"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font" Target="fonts/font7.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2.fntdata"/><Relationship Id="rId70" Type="http://schemas.openxmlformats.org/officeDocument/2006/relationships/font" Target="fonts/font10.fntdata"/><Relationship Id="rId75"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65" Type="http://schemas.openxmlformats.org/officeDocument/2006/relationships/font" Target="fonts/font5.fntdata"/><Relationship Id="rId73" Type="http://schemas.openxmlformats.org/officeDocument/2006/relationships/font" Target="fonts/font13.fntdata"/><Relationship Id="rId78"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font" Target="fonts/font11.fntdata"/><Relationship Id="rId2" Type="http://schemas.openxmlformats.org/officeDocument/2006/relationships/slide" Target="slides/slide1.xml"/><Relationship Id="rId29" Type="http://schemas.openxmlformats.org/officeDocument/2006/relationships/slide" Target="slides/slide28.xml"/></Relationships>
</file>

<file path=ppt/media/image1.png>
</file>

<file path=ppt/media/image10.png>
</file>

<file path=ppt/media/image11.jpeg>
</file>

<file path=ppt/media/image12.jpeg>
</file>

<file path=ppt/media/image13.png>
</file>

<file path=ppt/media/image14.png>
</file>

<file path=ppt/media/image15.png>
</file>

<file path=ppt/media/image16.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9"/>
        <p:cNvGrpSpPr/>
        <p:nvPr/>
      </p:nvGrpSpPr>
      <p:grpSpPr>
        <a:xfrm>
          <a:off x="0" y="0"/>
          <a:ext cx="0" cy="0"/>
          <a:chOff x="0" y="0"/>
          <a:chExt cx="0" cy="0"/>
        </a:xfrm>
      </p:grpSpPr>
      <p:sp>
        <p:nvSpPr>
          <p:cNvPr id="1620" name="Google Shape;1620;g22f89187e4e_0_2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1" name="Google Shape;1621;g22f89187e4e_0_2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763370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29057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3290068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9724943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334628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546726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29673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0387828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43501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43840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0740712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734880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8775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059975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11026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91339614"/>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523279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938989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8009219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1597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5659060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182698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576088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8422962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39948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6309403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772113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275657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235170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74467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517730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3352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045972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06628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6523264"/>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029600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746699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9757632"/>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3179245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39007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4012727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160447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61209485"/>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8095406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9304279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368100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8717322"/>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4069024"/>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231084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0"/>
        <p:cNvGrpSpPr/>
        <p:nvPr/>
      </p:nvGrpSpPr>
      <p:grpSpPr>
        <a:xfrm>
          <a:off x="0" y="0"/>
          <a:ext cx="0" cy="0"/>
          <a:chOff x="0" y="0"/>
          <a:chExt cx="0" cy="0"/>
        </a:xfrm>
      </p:grpSpPr>
      <p:sp>
        <p:nvSpPr>
          <p:cNvPr id="1831" name="Google Shape;1831;g22f89187e4e_0_48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2" name="Google Shape;1832;g22f89187e4e_0_48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083656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13b627a12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13b627a12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8000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1"/>
        <p:cNvGrpSpPr/>
        <p:nvPr/>
      </p:nvGrpSpPr>
      <p:grpSpPr>
        <a:xfrm>
          <a:off x="0" y="0"/>
          <a:ext cx="0" cy="0"/>
          <a:chOff x="0" y="0"/>
          <a:chExt cx="0" cy="0"/>
        </a:xfrm>
      </p:grpSpPr>
      <p:sp>
        <p:nvSpPr>
          <p:cNvPr id="1952" name="Google Shape;1952;g143df0acb8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3" name="Google Shape;1953;g143df0acb8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615291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8"/>
        <p:cNvGrpSpPr/>
        <p:nvPr/>
      </p:nvGrpSpPr>
      <p:grpSpPr>
        <a:xfrm>
          <a:off x="0" y="0"/>
          <a:ext cx="0" cy="0"/>
          <a:chOff x="0" y="0"/>
          <a:chExt cx="0" cy="0"/>
        </a:xfrm>
      </p:grpSpPr>
      <p:sp>
        <p:nvSpPr>
          <p:cNvPr id="1959" name="Google Shape;1959;g13e1fc50fc5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0" name="Google Shape;1960;g13e1fc50fc5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763905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646675" y="1733575"/>
            <a:ext cx="4211100" cy="1354500"/>
          </a:xfrm>
          <a:prstGeom prst="rect">
            <a:avLst/>
          </a:prstGeom>
        </p:spPr>
        <p:txBody>
          <a:bodyPr spcFirstLastPara="1" wrap="square" lIns="91425" tIns="91425" rIns="91425" bIns="91425" anchor="b" anchorCtr="0">
            <a:noAutofit/>
          </a:bodyPr>
          <a:lstStyle>
            <a:lvl1pPr lvl="0" algn="l">
              <a:spcBef>
                <a:spcPts val="0"/>
              </a:spcBef>
              <a:spcAft>
                <a:spcPts val="0"/>
              </a:spcAft>
              <a:buSzPts val="4700"/>
              <a:buNone/>
              <a:defRPr sz="4200"/>
            </a:lvl1pPr>
            <a:lvl2pPr lvl="1" algn="l">
              <a:spcBef>
                <a:spcPts val="0"/>
              </a:spcBef>
              <a:spcAft>
                <a:spcPts val="0"/>
              </a:spcAft>
              <a:buSzPts val="4700"/>
              <a:buNone/>
              <a:defRPr sz="4700"/>
            </a:lvl2pPr>
            <a:lvl3pPr lvl="2" algn="l">
              <a:spcBef>
                <a:spcPts val="0"/>
              </a:spcBef>
              <a:spcAft>
                <a:spcPts val="0"/>
              </a:spcAft>
              <a:buSzPts val="4700"/>
              <a:buNone/>
              <a:defRPr sz="4700"/>
            </a:lvl3pPr>
            <a:lvl4pPr lvl="3" algn="l">
              <a:spcBef>
                <a:spcPts val="0"/>
              </a:spcBef>
              <a:spcAft>
                <a:spcPts val="0"/>
              </a:spcAft>
              <a:buSzPts val="4700"/>
              <a:buNone/>
              <a:defRPr sz="4700"/>
            </a:lvl4pPr>
            <a:lvl5pPr lvl="4" algn="l">
              <a:spcBef>
                <a:spcPts val="0"/>
              </a:spcBef>
              <a:spcAft>
                <a:spcPts val="0"/>
              </a:spcAft>
              <a:buSzPts val="4700"/>
              <a:buNone/>
              <a:defRPr sz="4700"/>
            </a:lvl5pPr>
            <a:lvl6pPr lvl="5" algn="l">
              <a:spcBef>
                <a:spcPts val="0"/>
              </a:spcBef>
              <a:spcAft>
                <a:spcPts val="0"/>
              </a:spcAft>
              <a:buSzPts val="4700"/>
              <a:buNone/>
              <a:defRPr sz="4700"/>
            </a:lvl6pPr>
            <a:lvl7pPr lvl="6" algn="l">
              <a:spcBef>
                <a:spcPts val="0"/>
              </a:spcBef>
              <a:spcAft>
                <a:spcPts val="0"/>
              </a:spcAft>
              <a:buSzPts val="4700"/>
              <a:buNone/>
              <a:defRPr sz="4700"/>
            </a:lvl7pPr>
            <a:lvl8pPr lvl="7" algn="l">
              <a:spcBef>
                <a:spcPts val="0"/>
              </a:spcBef>
              <a:spcAft>
                <a:spcPts val="0"/>
              </a:spcAft>
              <a:buSzPts val="4700"/>
              <a:buNone/>
              <a:defRPr sz="4700"/>
            </a:lvl8pPr>
            <a:lvl9pPr lvl="8" algn="l">
              <a:spcBef>
                <a:spcPts val="0"/>
              </a:spcBef>
              <a:spcAft>
                <a:spcPts val="0"/>
              </a:spcAft>
              <a:buSzPts val="4700"/>
              <a:buNone/>
              <a:defRPr sz="4700"/>
            </a:lvl9pPr>
          </a:lstStyle>
          <a:p>
            <a:endParaRPr/>
          </a:p>
        </p:txBody>
      </p:sp>
      <p:sp>
        <p:nvSpPr>
          <p:cNvPr id="10" name="Google Shape;10;p2"/>
          <p:cNvSpPr txBox="1">
            <a:spLocks noGrp="1"/>
          </p:cNvSpPr>
          <p:nvPr>
            <p:ph type="subTitle" idx="1"/>
          </p:nvPr>
        </p:nvSpPr>
        <p:spPr>
          <a:xfrm>
            <a:off x="646675" y="3233125"/>
            <a:ext cx="4211100" cy="377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a:endParaRPr/>
          </a:p>
        </p:txBody>
      </p:sp>
      <p:grpSp>
        <p:nvGrpSpPr>
          <p:cNvPr id="11" name="Google Shape;11;p2"/>
          <p:cNvGrpSpPr/>
          <p:nvPr/>
        </p:nvGrpSpPr>
        <p:grpSpPr>
          <a:xfrm>
            <a:off x="-1115775" y="4467744"/>
            <a:ext cx="2577160" cy="2638569"/>
            <a:chOff x="-1115775" y="4467744"/>
            <a:chExt cx="2577160" cy="2638569"/>
          </a:xfrm>
        </p:grpSpPr>
        <p:sp>
          <p:nvSpPr>
            <p:cNvPr id="12" name="Google Shape;12;p2"/>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13" name="Google Shape;13;p2"/>
            <p:cNvGrpSpPr/>
            <p:nvPr/>
          </p:nvGrpSpPr>
          <p:grpSpPr>
            <a:xfrm rot="5400000" flipH="1">
              <a:off x="-1115103" y="4529824"/>
              <a:ext cx="2575817" cy="2577160"/>
              <a:chOff x="1550275" y="1493275"/>
              <a:chExt cx="1582100" cy="1582925"/>
            </a:xfrm>
          </p:grpSpPr>
          <p:sp>
            <p:nvSpPr>
              <p:cNvPr id="14" name="Google Shape;14;p2"/>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 name="Google Shape;15;p2"/>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 name="Google Shape;16;p2"/>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7" name="Google Shape;17;p2"/>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8" name="Google Shape;18;p2"/>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9" name="Google Shape;19;p2"/>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20" name="Google Shape;20;p2"/>
              <p:cNvSpPr/>
              <p:nvPr/>
            </p:nvSpPr>
            <p:spPr>
              <a:xfrm>
                <a:off x="1710100" y="1684329"/>
                <a:ext cx="1148362" cy="1145328"/>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21" name="Google Shape;21;p2"/>
              <p:cNvSpPr/>
              <p:nvPr/>
            </p:nvSpPr>
            <p:spPr>
              <a:xfrm>
                <a:off x="1828936" y="1767251"/>
                <a:ext cx="1113203" cy="1126369"/>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22" name="Google Shape;22;p2"/>
              <p:cNvSpPr/>
              <p:nvPr/>
            </p:nvSpPr>
            <p:spPr>
              <a:xfrm>
                <a:off x="1929499" y="1863204"/>
                <a:ext cx="1082574" cy="1112692"/>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23" name="Google Shape;23;p2"/>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24" name="Google Shape;24;p2"/>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25" name="Google Shape;25;p2"/>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26" name="Google Shape;26;p2"/>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27" name="Google Shape;27;p2"/>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28" name="Google Shape;28;p2"/>
          <p:cNvGrpSpPr/>
          <p:nvPr/>
        </p:nvGrpSpPr>
        <p:grpSpPr>
          <a:xfrm>
            <a:off x="5985575" y="4420825"/>
            <a:ext cx="2744275" cy="2727763"/>
            <a:chOff x="5985575" y="4420825"/>
            <a:chExt cx="2744275" cy="2727763"/>
          </a:xfrm>
        </p:grpSpPr>
        <p:sp>
          <p:nvSpPr>
            <p:cNvPr id="29" name="Google Shape;29;p2"/>
            <p:cNvSpPr/>
            <p:nvPr/>
          </p:nvSpPr>
          <p:spPr>
            <a:xfrm>
              <a:off x="6115050" y="4420825"/>
              <a:ext cx="2614800" cy="25998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30" name="Google Shape;30;p2"/>
            <p:cNvGrpSpPr/>
            <p:nvPr/>
          </p:nvGrpSpPr>
          <p:grpSpPr>
            <a:xfrm rot="5400000" flipH="1">
              <a:off x="5986247" y="4572099"/>
              <a:ext cx="2575817" cy="2577160"/>
              <a:chOff x="1550275" y="1493275"/>
              <a:chExt cx="1582100" cy="1582925"/>
            </a:xfrm>
          </p:grpSpPr>
          <p:sp>
            <p:nvSpPr>
              <p:cNvPr id="31" name="Google Shape;31;p2"/>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2" name="Google Shape;32;p2"/>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3" name="Google Shape;33;p2"/>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4" name="Google Shape;34;p2"/>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5" name="Google Shape;35;p2"/>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6" name="Google Shape;36;p2"/>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7" name="Google Shape;37;p2"/>
              <p:cNvSpPr/>
              <p:nvPr/>
            </p:nvSpPr>
            <p:spPr>
              <a:xfrm>
                <a:off x="1736066" y="1684329"/>
                <a:ext cx="1122388" cy="1100964"/>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8" name="Google Shape;38;p2"/>
              <p:cNvSpPr/>
              <p:nvPr/>
            </p:nvSpPr>
            <p:spPr>
              <a:xfrm>
                <a:off x="1800052" y="1767251"/>
                <a:ext cx="1142033" cy="1118596"/>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9" name="Google Shape;39;p2"/>
              <p:cNvSpPr/>
              <p:nvPr/>
            </p:nvSpPr>
            <p:spPr>
              <a:xfrm>
                <a:off x="1946313" y="1863204"/>
                <a:ext cx="1065738" cy="1068357"/>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0" name="Google Shape;40;p2"/>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1" name="Google Shape;41;p2"/>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2" name="Google Shape;42;p2"/>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3" name="Google Shape;43;p2"/>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4" name="Google Shape;44;p2"/>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5"/>
        <p:cNvGrpSpPr/>
        <p:nvPr/>
      </p:nvGrpSpPr>
      <p:grpSpPr>
        <a:xfrm>
          <a:off x="0" y="0"/>
          <a:ext cx="0" cy="0"/>
          <a:chOff x="0" y="0"/>
          <a:chExt cx="0" cy="0"/>
        </a:xfrm>
      </p:grpSpPr>
      <p:sp>
        <p:nvSpPr>
          <p:cNvPr id="46" name="Google Shape;46;p3"/>
          <p:cNvSpPr txBox="1">
            <a:spLocks noGrp="1"/>
          </p:cNvSpPr>
          <p:nvPr>
            <p:ph type="title"/>
          </p:nvPr>
        </p:nvSpPr>
        <p:spPr>
          <a:xfrm>
            <a:off x="1001225" y="2198225"/>
            <a:ext cx="2974500" cy="1569900"/>
          </a:xfrm>
          <a:prstGeom prst="rect">
            <a:avLst/>
          </a:prstGeom>
        </p:spPr>
        <p:txBody>
          <a:bodyPr spcFirstLastPara="1" wrap="square" lIns="91425" tIns="91425" rIns="91425" bIns="91425" anchor="t" anchorCtr="0">
            <a:noAutofit/>
          </a:bodyPr>
          <a:lstStyle>
            <a:lvl1pPr lvl="0" algn="l">
              <a:spcBef>
                <a:spcPts val="0"/>
              </a:spcBef>
              <a:spcAft>
                <a:spcPts val="0"/>
              </a:spcAft>
              <a:buSzPts val="4500"/>
              <a:buNone/>
              <a:defRPr sz="4500"/>
            </a:lvl1pPr>
            <a:lvl2pPr lvl="1" algn="r">
              <a:spcBef>
                <a:spcPts val="0"/>
              </a:spcBef>
              <a:spcAft>
                <a:spcPts val="0"/>
              </a:spcAft>
              <a:buSzPts val="4500"/>
              <a:buNone/>
              <a:defRPr sz="4500"/>
            </a:lvl2pPr>
            <a:lvl3pPr lvl="2" algn="r">
              <a:spcBef>
                <a:spcPts val="0"/>
              </a:spcBef>
              <a:spcAft>
                <a:spcPts val="0"/>
              </a:spcAft>
              <a:buSzPts val="4500"/>
              <a:buNone/>
              <a:defRPr sz="4500"/>
            </a:lvl3pPr>
            <a:lvl4pPr lvl="3" algn="r">
              <a:spcBef>
                <a:spcPts val="0"/>
              </a:spcBef>
              <a:spcAft>
                <a:spcPts val="0"/>
              </a:spcAft>
              <a:buSzPts val="4500"/>
              <a:buNone/>
              <a:defRPr sz="4500"/>
            </a:lvl4pPr>
            <a:lvl5pPr lvl="4" algn="r">
              <a:spcBef>
                <a:spcPts val="0"/>
              </a:spcBef>
              <a:spcAft>
                <a:spcPts val="0"/>
              </a:spcAft>
              <a:buSzPts val="4500"/>
              <a:buNone/>
              <a:defRPr sz="4500"/>
            </a:lvl5pPr>
            <a:lvl6pPr lvl="5" algn="r">
              <a:spcBef>
                <a:spcPts val="0"/>
              </a:spcBef>
              <a:spcAft>
                <a:spcPts val="0"/>
              </a:spcAft>
              <a:buSzPts val="4500"/>
              <a:buNone/>
              <a:defRPr sz="4500"/>
            </a:lvl6pPr>
            <a:lvl7pPr lvl="6" algn="r">
              <a:spcBef>
                <a:spcPts val="0"/>
              </a:spcBef>
              <a:spcAft>
                <a:spcPts val="0"/>
              </a:spcAft>
              <a:buSzPts val="4500"/>
              <a:buNone/>
              <a:defRPr sz="4500"/>
            </a:lvl7pPr>
            <a:lvl8pPr lvl="7" algn="r">
              <a:spcBef>
                <a:spcPts val="0"/>
              </a:spcBef>
              <a:spcAft>
                <a:spcPts val="0"/>
              </a:spcAft>
              <a:buSzPts val="4500"/>
              <a:buNone/>
              <a:defRPr sz="4500"/>
            </a:lvl8pPr>
            <a:lvl9pPr lvl="8" algn="r">
              <a:spcBef>
                <a:spcPts val="0"/>
              </a:spcBef>
              <a:spcAft>
                <a:spcPts val="0"/>
              </a:spcAft>
              <a:buSzPts val="4500"/>
              <a:buNone/>
              <a:defRPr sz="4500"/>
            </a:lvl9pPr>
          </a:lstStyle>
          <a:p>
            <a:endParaRPr/>
          </a:p>
        </p:txBody>
      </p:sp>
      <p:sp>
        <p:nvSpPr>
          <p:cNvPr id="47" name="Google Shape;47;p3"/>
          <p:cNvSpPr txBox="1">
            <a:spLocks noGrp="1"/>
          </p:cNvSpPr>
          <p:nvPr>
            <p:ph type="title" idx="2" hasCustomPrompt="1"/>
          </p:nvPr>
        </p:nvSpPr>
        <p:spPr>
          <a:xfrm>
            <a:off x="1001225" y="1131925"/>
            <a:ext cx="1076100" cy="1000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5300"/>
              <a:buNone/>
              <a:defRPr sz="5300"/>
            </a:lvl1pPr>
            <a:lvl2pPr lvl="1" algn="ctr" rtl="0">
              <a:spcBef>
                <a:spcPts val="0"/>
              </a:spcBef>
              <a:spcAft>
                <a:spcPts val="0"/>
              </a:spcAft>
              <a:buSzPts val="5300"/>
              <a:buNone/>
              <a:defRPr sz="5300"/>
            </a:lvl2pPr>
            <a:lvl3pPr lvl="2" algn="ctr" rtl="0">
              <a:spcBef>
                <a:spcPts val="0"/>
              </a:spcBef>
              <a:spcAft>
                <a:spcPts val="0"/>
              </a:spcAft>
              <a:buSzPts val="5300"/>
              <a:buNone/>
              <a:defRPr sz="5300"/>
            </a:lvl3pPr>
            <a:lvl4pPr lvl="3" algn="ctr" rtl="0">
              <a:spcBef>
                <a:spcPts val="0"/>
              </a:spcBef>
              <a:spcAft>
                <a:spcPts val="0"/>
              </a:spcAft>
              <a:buSzPts val="5300"/>
              <a:buNone/>
              <a:defRPr sz="5300"/>
            </a:lvl4pPr>
            <a:lvl5pPr lvl="4" algn="ctr" rtl="0">
              <a:spcBef>
                <a:spcPts val="0"/>
              </a:spcBef>
              <a:spcAft>
                <a:spcPts val="0"/>
              </a:spcAft>
              <a:buSzPts val="5300"/>
              <a:buNone/>
              <a:defRPr sz="5300"/>
            </a:lvl5pPr>
            <a:lvl6pPr lvl="5" algn="ctr" rtl="0">
              <a:spcBef>
                <a:spcPts val="0"/>
              </a:spcBef>
              <a:spcAft>
                <a:spcPts val="0"/>
              </a:spcAft>
              <a:buSzPts val="5300"/>
              <a:buNone/>
              <a:defRPr sz="5300"/>
            </a:lvl6pPr>
            <a:lvl7pPr lvl="6" algn="ctr" rtl="0">
              <a:spcBef>
                <a:spcPts val="0"/>
              </a:spcBef>
              <a:spcAft>
                <a:spcPts val="0"/>
              </a:spcAft>
              <a:buSzPts val="5300"/>
              <a:buNone/>
              <a:defRPr sz="5300"/>
            </a:lvl7pPr>
            <a:lvl8pPr lvl="7" algn="ctr" rtl="0">
              <a:spcBef>
                <a:spcPts val="0"/>
              </a:spcBef>
              <a:spcAft>
                <a:spcPts val="0"/>
              </a:spcAft>
              <a:buSzPts val="5300"/>
              <a:buNone/>
              <a:defRPr sz="5300"/>
            </a:lvl8pPr>
            <a:lvl9pPr lvl="8" algn="ctr" rtl="0">
              <a:spcBef>
                <a:spcPts val="0"/>
              </a:spcBef>
              <a:spcAft>
                <a:spcPts val="0"/>
              </a:spcAft>
              <a:buSzPts val="5300"/>
              <a:buNone/>
              <a:defRPr sz="5300"/>
            </a:lvl9pPr>
          </a:lstStyle>
          <a:p>
            <a:r>
              <a:t>xx%</a:t>
            </a:r>
          </a:p>
        </p:txBody>
      </p:sp>
      <p:grpSp>
        <p:nvGrpSpPr>
          <p:cNvPr id="48" name="Google Shape;48;p3"/>
          <p:cNvGrpSpPr/>
          <p:nvPr/>
        </p:nvGrpSpPr>
        <p:grpSpPr>
          <a:xfrm>
            <a:off x="-1115775" y="4467744"/>
            <a:ext cx="2577160" cy="2638569"/>
            <a:chOff x="-1115775" y="4467744"/>
            <a:chExt cx="2577160" cy="2638569"/>
          </a:xfrm>
        </p:grpSpPr>
        <p:sp>
          <p:nvSpPr>
            <p:cNvPr id="49" name="Google Shape;49;p3"/>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50" name="Google Shape;50;p3"/>
            <p:cNvGrpSpPr/>
            <p:nvPr/>
          </p:nvGrpSpPr>
          <p:grpSpPr>
            <a:xfrm rot="5400000" flipH="1">
              <a:off x="-1115103" y="4529824"/>
              <a:ext cx="2575817" cy="2577160"/>
              <a:chOff x="1550275" y="1493275"/>
              <a:chExt cx="1582100" cy="1582925"/>
            </a:xfrm>
          </p:grpSpPr>
          <p:sp>
            <p:nvSpPr>
              <p:cNvPr id="51" name="Google Shape;51;p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52" name="Google Shape;52;p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53" name="Google Shape;53;p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54" name="Google Shape;54;p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55" name="Google Shape;55;p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56" name="Google Shape;56;p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57" name="Google Shape;57;p3"/>
              <p:cNvSpPr/>
              <p:nvPr/>
            </p:nvSpPr>
            <p:spPr>
              <a:xfrm>
                <a:off x="1719252" y="1684329"/>
                <a:ext cx="1139072" cy="1136228"/>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58" name="Google Shape;58;p3"/>
              <p:cNvSpPr/>
              <p:nvPr/>
            </p:nvSpPr>
            <p:spPr>
              <a:xfrm>
                <a:off x="1783238" y="1767251"/>
                <a:ext cx="1158914" cy="1162960"/>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59" name="Google Shape;59;p3"/>
              <p:cNvSpPr/>
              <p:nvPr/>
            </p:nvSpPr>
            <p:spPr>
              <a:xfrm>
                <a:off x="1911210" y="1863204"/>
                <a:ext cx="1100907" cy="1094359"/>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60" name="Google Shape;60;p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61" name="Google Shape;61;p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62" name="Google Shape;62;p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63" name="Google Shape;63;p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64" name="Google Shape;64;p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65" name="Google Shape;65;p3"/>
          <p:cNvGrpSpPr/>
          <p:nvPr/>
        </p:nvGrpSpPr>
        <p:grpSpPr>
          <a:xfrm flipH="1">
            <a:off x="7784993" y="4327483"/>
            <a:ext cx="2744275" cy="2727763"/>
            <a:chOff x="5985575" y="4420825"/>
            <a:chExt cx="2744275" cy="2727763"/>
          </a:xfrm>
        </p:grpSpPr>
        <p:sp>
          <p:nvSpPr>
            <p:cNvPr id="66" name="Google Shape;66;p3"/>
            <p:cNvSpPr/>
            <p:nvPr/>
          </p:nvSpPr>
          <p:spPr>
            <a:xfrm>
              <a:off x="6115050" y="4420825"/>
              <a:ext cx="2614800" cy="25998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67" name="Google Shape;67;p3"/>
            <p:cNvGrpSpPr/>
            <p:nvPr/>
          </p:nvGrpSpPr>
          <p:grpSpPr>
            <a:xfrm rot="5400000" flipH="1">
              <a:off x="5986247" y="4572099"/>
              <a:ext cx="2575817" cy="2577160"/>
              <a:chOff x="1550275" y="1493275"/>
              <a:chExt cx="1582100" cy="1582925"/>
            </a:xfrm>
          </p:grpSpPr>
          <p:sp>
            <p:nvSpPr>
              <p:cNvPr id="68" name="Google Shape;68;p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69" name="Google Shape;69;p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70" name="Google Shape;70;p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71" name="Google Shape;71;p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72" name="Google Shape;72;p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73" name="Google Shape;73;p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74" name="Google Shape;74;p3"/>
              <p:cNvSpPr/>
              <p:nvPr/>
            </p:nvSpPr>
            <p:spPr>
              <a:xfrm>
                <a:off x="1788430" y="1684323"/>
                <a:ext cx="1070060" cy="1076696"/>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75" name="Google Shape;75;p3"/>
              <p:cNvSpPr/>
              <p:nvPr/>
            </p:nvSpPr>
            <p:spPr>
              <a:xfrm>
                <a:off x="1852417" y="1767253"/>
                <a:ext cx="1089683" cy="1094328"/>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76" name="Google Shape;76;p3"/>
              <p:cNvSpPr/>
              <p:nvPr/>
            </p:nvSpPr>
            <p:spPr>
              <a:xfrm>
                <a:off x="1998677" y="1863197"/>
                <a:ext cx="1013358" cy="1007559"/>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77" name="Google Shape;77;p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78" name="Google Shape;78;p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79" name="Google Shape;79;p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0" name="Google Shape;80;p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1" name="Google Shape;81;p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82" name="Google Shape;82;p3"/>
          <p:cNvGrpSpPr/>
          <p:nvPr/>
        </p:nvGrpSpPr>
        <p:grpSpPr>
          <a:xfrm>
            <a:off x="7875908" y="-2134584"/>
            <a:ext cx="2750618" cy="2741916"/>
            <a:chOff x="2724182" y="-1866850"/>
            <a:chExt cx="2750618" cy="2741916"/>
          </a:xfrm>
        </p:grpSpPr>
        <p:sp>
          <p:nvSpPr>
            <p:cNvPr id="83" name="Google Shape;83;p3"/>
            <p:cNvSpPr/>
            <p:nvPr/>
          </p:nvSpPr>
          <p:spPr>
            <a:xfrm>
              <a:off x="2822200" y="-1866850"/>
              <a:ext cx="2652600" cy="26373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84" name="Google Shape;84;p3"/>
            <p:cNvGrpSpPr/>
            <p:nvPr/>
          </p:nvGrpSpPr>
          <p:grpSpPr>
            <a:xfrm rot="-5400000" flipH="1">
              <a:off x="2724854" y="-1701422"/>
              <a:ext cx="2575817" cy="2577160"/>
              <a:chOff x="1550275" y="1493275"/>
              <a:chExt cx="1582100" cy="1582925"/>
            </a:xfrm>
          </p:grpSpPr>
          <p:sp>
            <p:nvSpPr>
              <p:cNvPr id="85" name="Google Shape;85;p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6" name="Google Shape;86;p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7" name="Google Shape;87;p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8" name="Google Shape;88;p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9" name="Google Shape;89;p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0" name="Google Shape;90;p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1" name="Google Shape;91;p3"/>
              <p:cNvSpPr/>
              <p:nvPr/>
            </p:nvSpPr>
            <p:spPr>
              <a:xfrm>
                <a:off x="1717240" y="1684321"/>
                <a:ext cx="1141347" cy="1151016"/>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2" name="Google Shape;92;p3"/>
              <p:cNvSpPr/>
              <p:nvPr/>
            </p:nvSpPr>
            <p:spPr>
              <a:xfrm>
                <a:off x="1790377" y="1767255"/>
                <a:ext cx="1151707" cy="1177749"/>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3" name="Google Shape;93;p3"/>
              <p:cNvSpPr/>
              <p:nvPr/>
            </p:nvSpPr>
            <p:spPr>
              <a:xfrm>
                <a:off x="1890925" y="1863197"/>
                <a:ext cx="1121111" cy="1136637"/>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4" name="Google Shape;94;p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5" name="Google Shape;95;p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6" name="Google Shape;96;p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7" name="Google Shape;97;p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8" name="Google Shape;98;p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4"/>
        <p:cNvGrpSpPr/>
        <p:nvPr/>
      </p:nvGrpSpPr>
      <p:grpSpPr>
        <a:xfrm>
          <a:off x="0" y="0"/>
          <a:ext cx="0" cy="0"/>
          <a:chOff x="0" y="0"/>
          <a:chExt cx="0" cy="0"/>
        </a:xfrm>
      </p:grpSpPr>
      <p:sp>
        <p:nvSpPr>
          <p:cNvPr id="355" name="Google Shape;355;p9"/>
          <p:cNvSpPr txBox="1">
            <a:spLocks noGrp="1"/>
          </p:cNvSpPr>
          <p:nvPr>
            <p:ph type="title"/>
          </p:nvPr>
        </p:nvSpPr>
        <p:spPr>
          <a:xfrm>
            <a:off x="4276925" y="1364150"/>
            <a:ext cx="4153800" cy="800400"/>
          </a:xfrm>
          <a:prstGeom prst="rect">
            <a:avLst/>
          </a:prstGeom>
        </p:spPr>
        <p:txBody>
          <a:bodyPr spcFirstLastPara="1" wrap="square" lIns="91425" tIns="91425" rIns="91425" bIns="91425" anchor="t" anchorCtr="0">
            <a:noAutofit/>
          </a:bodyPr>
          <a:lstStyle>
            <a:lvl1pPr lvl="0" algn="r">
              <a:spcBef>
                <a:spcPts val="0"/>
              </a:spcBef>
              <a:spcAft>
                <a:spcPts val="0"/>
              </a:spcAft>
              <a:buSzPts val="6000"/>
              <a:buNone/>
              <a:defRPr sz="4000"/>
            </a:lvl1pPr>
            <a:lvl2pPr lvl="1" algn="l">
              <a:spcBef>
                <a:spcPts val="0"/>
              </a:spcBef>
              <a:spcAft>
                <a:spcPts val="0"/>
              </a:spcAft>
              <a:buSzPts val="6000"/>
              <a:buNone/>
              <a:defRPr sz="6000"/>
            </a:lvl2pPr>
            <a:lvl3pPr lvl="2" algn="l">
              <a:spcBef>
                <a:spcPts val="0"/>
              </a:spcBef>
              <a:spcAft>
                <a:spcPts val="0"/>
              </a:spcAft>
              <a:buSzPts val="6000"/>
              <a:buNone/>
              <a:defRPr sz="6000"/>
            </a:lvl3pPr>
            <a:lvl4pPr lvl="3" algn="l">
              <a:spcBef>
                <a:spcPts val="0"/>
              </a:spcBef>
              <a:spcAft>
                <a:spcPts val="0"/>
              </a:spcAft>
              <a:buSzPts val="6000"/>
              <a:buNone/>
              <a:defRPr sz="6000"/>
            </a:lvl4pPr>
            <a:lvl5pPr lvl="4" algn="l">
              <a:spcBef>
                <a:spcPts val="0"/>
              </a:spcBef>
              <a:spcAft>
                <a:spcPts val="0"/>
              </a:spcAft>
              <a:buSzPts val="6000"/>
              <a:buNone/>
              <a:defRPr sz="6000"/>
            </a:lvl5pPr>
            <a:lvl6pPr lvl="5" algn="l">
              <a:spcBef>
                <a:spcPts val="0"/>
              </a:spcBef>
              <a:spcAft>
                <a:spcPts val="0"/>
              </a:spcAft>
              <a:buSzPts val="6000"/>
              <a:buNone/>
              <a:defRPr sz="6000"/>
            </a:lvl6pPr>
            <a:lvl7pPr lvl="6" algn="l">
              <a:spcBef>
                <a:spcPts val="0"/>
              </a:spcBef>
              <a:spcAft>
                <a:spcPts val="0"/>
              </a:spcAft>
              <a:buSzPts val="6000"/>
              <a:buNone/>
              <a:defRPr sz="6000"/>
            </a:lvl7pPr>
            <a:lvl8pPr lvl="7" algn="l">
              <a:spcBef>
                <a:spcPts val="0"/>
              </a:spcBef>
              <a:spcAft>
                <a:spcPts val="0"/>
              </a:spcAft>
              <a:buSzPts val="6000"/>
              <a:buNone/>
              <a:defRPr sz="6000"/>
            </a:lvl8pPr>
            <a:lvl9pPr lvl="8" algn="l">
              <a:spcBef>
                <a:spcPts val="0"/>
              </a:spcBef>
              <a:spcAft>
                <a:spcPts val="0"/>
              </a:spcAft>
              <a:buSzPts val="6000"/>
              <a:buNone/>
              <a:defRPr sz="6000"/>
            </a:lvl9pPr>
          </a:lstStyle>
          <a:p>
            <a:endParaRPr/>
          </a:p>
        </p:txBody>
      </p:sp>
      <p:sp>
        <p:nvSpPr>
          <p:cNvPr id="356" name="Google Shape;356;p9"/>
          <p:cNvSpPr txBox="1">
            <a:spLocks noGrp="1"/>
          </p:cNvSpPr>
          <p:nvPr>
            <p:ph type="subTitle" idx="1"/>
          </p:nvPr>
        </p:nvSpPr>
        <p:spPr>
          <a:xfrm>
            <a:off x="4276925" y="2305368"/>
            <a:ext cx="4153800" cy="14160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a:endParaRPr/>
          </a:p>
        </p:txBody>
      </p:sp>
      <p:grpSp>
        <p:nvGrpSpPr>
          <p:cNvPr id="357" name="Google Shape;357;p9"/>
          <p:cNvGrpSpPr/>
          <p:nvPr/>
        </p:nvGrpSpPr>
        <p:grpSpPr>
          <a:xfrm rot="5400000" flipH="1">
            <a:off x="7816695" y="-1934597"/>
            <a:ext cx="2661273" cy="2575817"/>
            <a:chOff x="-1199887" y="4530496"/>
            <a:chExt cx="2661273" cy="2575817"/>
          </a:xfrm>
        </p:grpSpPr>
        <p:sp>
          <p:nvSpPr>
            <p:cNvPr id="358" name="Google Shape;358;p9"/>
            <p:cNvSpPr/>
            <p:nvPr/>
          </p:nvSpPr>
          <p:spPr>
            <a:xfrm>
              <a:off x="-1199887" y="4720752"/>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359" name="Google Shape;359;p9"/>
            <p:cNvGrpSpPr/>
            <p:nvPr/>
          </p:nvGrpSpPr>
          <p:grpSpPr>
            <a:xfrm rot="5400000" flipH="1">
              <a:off x="-1115103" y="4529824"/>
              <a:ext cx="2575817" cy="2577160"/>
              <a:chOff x="1550275" y="1493275"/>
              <a:chExt cx="1582100" cy="1582925"/>
            </a:xfrm>
          </p:grpSpPr>
          <p:sp>
            <p:nvSpPr>
              <p:cNvPr id="360" name="Google Shape;360;p9"/>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61" name="Google Shape;361;p9"/>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62" name="Google Shape;362;p9"/>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63" name="Google Shape;363;p9"/>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64" name="Google Shape;364;p9"/>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65" name="Google Shape;365;p9"/>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66" name="Google Shape;366;p9"/>
              <p:cNvSpPr/>
              <p:nvPr/>
            </p:nvSpPr>
            <p:spPr>
              <a:xfrm>
                <a:off x="1710100" y="1684329"/>
                <a:ext cx="1148362" cy="1145328"/>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67" name="Google Shape;367;p9"/>
              <p:cNvSpPr/>
              <p:nvPr/>
            </p:nvSpPr>
            <p:spPr>
              <a:xfrm>
                <a:off x="1828936" y="1767251"/>
                <a:ext cx="1113203" cy="1126369"/>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68" name="Google Shape;368;p9"/>
              <p:cNvSpPr/>
              <p:nvPr/>
            </p:nvSpPr>
            <p:spPr>
              <a:xfrm>
                <a:off x="1929499" y="1863204"/>
                <a:ext cx="1082574" cy="1112692"/>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69" name="Google Shape;369;p9"/>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70" name="Google Shape;370;p9"/>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71" name="Google Shape;371;p9"/>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72" name="Google Shape;372;p9"/>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73" name="Google Shape;373;p9"/>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374" name="Google Shape;374;p9"/>
          <p:cNvGrpSpPr/>
          <p:nvPr/>
        </p:nvGrpSpPr>
        <p:grpSpPr>
          <a:xfrm rot="5400000">
            <a:off x="-1249530" y="-1985919"/>
            <a:ext cx="2750618" cy="2741916"/>
            <a:chOff x="2724182" y="-1866850"/>
            <a:chExt cx="2750618" cy="2741916"/>
          </a:xfrm>
        </p:grpSpPr>
        <p:sp>
          <p:nvSpPr>
            <p:cNvPr id="375" name="Google Shape;375;p9"/>
            <p:cNvSpPr/>
            <p:nvPr/>
          </p:nvSpPr>
          <p:spPr>
            <a:xfrm>
              <a:off x="2822200" y="-1866850"/>
              <a:ext cx="2652600" cy="26373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376" name="Google Shape;376;p9"/>
            <p:cNvGrpSpPr/>
            <p:nvPr/>
          </p:nvGrpSpPr>
          <p:grpSpPr>
            <a:xfrm rot="-5400000" flipH="1">
              <a:off x="2724854" y="-1701422"/>
              <a:ext cx="2575817" cy="2577160"/>
              <a:chOff x="1550275" y="1493275"/>
              <a:chExt cx="1582100" cy="1582925"/>
            </a:xfrm>
          </p:grpSpPr>
          <p:sp>
            <p:nvSpPr>
              <p:cNvPr id="377" name="Google Shape;377;p9"/>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78" name="Google Shape;378;p9"/>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79" name="Google Shape;379;p9"/>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80" name="Google Shape;380;p9"/>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81" name="Google Shape;381;p9"/>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82" name="Google Shape;382;p9"/>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83" name="Google Shape;383;p9"/>
              <p:cNvSpPr/>
              <p:nvPr/>
            </p:nvSpPr>
            <p:spPr>
              <a:xfrm>
                <a:off x="1735631" y="1684323"/>
                <a:ext cx="1122767" cy="1115752"/>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84" name="Google Shape;384;p9"/>
              <p:cNvSpPr/>
              <p:nvPr/>
            </p:nvSpPr>
            <p:spPr>
              <a:xfrm>
                <a:off x="1781330" y="1767253"/>
                <a:ext cx="1160811" cy="1151585"/>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85" name="Google Shape;385;p9"/>
              <p:cNvSpPr/>
              <p:nvPr/>
            </p:nvSpPr>
            <p:spPr>
              <a:xfrm>
                <a:off x="1891023" y="1863197"/>
                <a:ext cx="1121111" cy="1119801"/>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86" name="Google Shape;386;p9"/>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87" name="Google Shape;387;p9"/>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88" name="Google Shape;388;p9"/>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89" name="Google Shape;389;p9"/>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90" name="Google Shape;390;p9"/>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391" name="Google Shape;391;p9"/>
          <p:cNvGrpSpPr/>
          <p:nvPr/>
        </p:nvGrpSpPr>
        <p:grpSpPr>
          <a:xfrm rot="10800000">
            <a:off x="2973434" y="4525039"/>
            <a:ext cx="2750618" cy="2741916"/>
            <a:chOff x="2724182" y="-1866850"/>
            <a:chExt cx="2750618" cy="2741916"/>
          </a:xfrm>
        </p:grpSpPr>
        <p:sp>
          <p:nvSpPr>
            <p:cNvPr id="392" name="Google Shape;392;p9"/>
            <p:cNvSpPr/>
            <p:nvPr/>
          </p:nvSpPr>
          <p:spPr>
            <a:xfrm>
              <a:off x="2822200" y="-1866850"/>
              <a:ext cx="2652600" cy="26373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393" name="Google Shape;393;p9"/>
            <p:cNvGrpSpPr/>
            <p:nvPr/>
          </p:nvGrpSpPr>
          <p:grpSpPr>
            <a:xfrm rot="-5400000" flipH="1">
              <a:off x="2724854" y="-1701422"/>
              <a:ext cx="2575817" cy="2577160"/>
              <a:chOff x="1550275" y="1493275"/>
              <a:chExt cx="1582100" cy="1582925"/>
            </a:xfrm>
          </p:grpSpPr>
          <p:sp>
            <p:nvSpPr>
              <p:cNvPr id="394" name="Google Shape;394;p9"/>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95" name="Google Shape;395;p9"/>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96" name="Google Shape;396;p9"/>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97" name="Google Shape;397;p9"/>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98" name="Google Shape;398;p9"/>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399" name="Google Shape;399;p9"/>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00" name="Google Shape;400;p9"/>
              <p:cNvSpPr/>
              <p:nvPr/>
            </p:nvSpPr>
            <p:spPr>
              <a:xfrm>
                <a:off x="1735631" y="1684323"/>
                <a:ext cx="1122767" cy="1115752"/>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01" name="Google Shape;401;p9"/>
              <p:cNvSpPr/>
              <p:nvPr/>
            </p:nvSpPr>
            <p:spPr>
              <a:xfrm>
                <a:off x="1781330" y="1767253"/>
                <a:ext cx="1160811" cy="1151585"/>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02" name="Google Shape;402;p9"/>
              <p:cNvSpPr/>
              <p:nvPr/>
            </p:nvSpPr>
            <p:spPr>
              <a:xfrm>
                <a:off x="1891023" y="1863197"/>
                <a:ext cx="1121111" cy="1119801"/>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03" name="Google Shape;403;p9"/>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04" name="Google Shape;404;p9"/>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05" name="Google Shape;405;p9"/>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06" name="Google Shape;406;p9"/>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407" name="Google Shape;407;p9"/>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2"/>
        </a:solidFill>
        <a:effectLst/>
      </p:bgPr>
    </p:bg>
    <p:spTree>
      <p:nvGrpSpPr>
        <p:cNvPr id="1" name="Shape 465"/>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1">
  <p:cSld name="CUSTOM_11">
    <p:spTree>
      <p:nvGrpSpPr>
        <p:cNvPr id="1" name="Shape 870"/>
        <p:cNvGrpSpPr/>
        <p:nvPr/>
      </p:nvGrpSpPr>
      <p:grpSpPr>
        <a:xfrm>
          <a:off x="0" y="0"/>
          <a:ext cx="0" cy="0"/>
          <a:chOff x="0" y="0"/>
          <a:chExt cx="0" cy="0"/>
        </a:xfrm>
      </p:grpSpPr>
      <p:sp>
        <p:nvSpPr>
          <p:cNvPr id="871" name="Google Shape;871;p21"/>
          <p:cNvSpPr txBox="1">
            <a:spLocks noGrp="1"/>
          </p:cNvSpPr>
          <p:nvPr>
            <p:ph type="body" idx="1"/>
          </p:nvPr>
        </p:nvSpPr>
        <p:spPr>
          <a:xfrm>
            <a:off x="1207300" y="1761941"/>
            <a:ext cx="3763200" cy="23190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rgbClr val="FFFFFF"/>
              </a:buClr>
              <a:buSzPts val="1200"/>
              <a:buFont typeface="Red Hat Display"/>
              <a:buChar char="𑁋"/>
              <a:defRPr/>
            </a:lvl1pPr>
            <a:lvl2pPr marL="914400" lvl="1" indent="-304800" rtl="0">
              <a:spcBef>
                <a:spcPts val="1600"/>
              </a:spcBef>
              <a:spcAft>
                <a:spcPts val="0"/>
              </a:spcAft>
              <a:buClr>
                <a:srgbClr val="FFFFFF"/>
              </a:buClr>
              <a:buSzPts val="1200"/>
              <a:buFont typeface="Red Hat Display"/>
              <a:buChar char="○"/>
              <a:defRPr/>
            </a:lvl2pPr>
            <a:lvl3pPr marL="1371600" lvl="2" indent="-304800" rtl="0">
              <a:spcBef>
                <a:spcPts val="1600"/>
              </a:spcBef>
              <a:spcAft>
                <a:spcPts val="0"/>
              </a:spcAft>
              <a:buClr>
                <a:srgbClr val="FFFFFF"/>
              </a:buClr>
              <a:buSzPts val="1200"/>
              <a:buFont typeface="Red Hat Display"/>
              <a:buChar char="■"/>
              <a:defRPr/>
            </a:lvl3pPr>
            <a:lvl4pPr marL="1828800" lvl="3" indent="-304800" rtl="0">
              <a:spcBef>
                <a:spcPts val="1600"/>
              </a:spcBef>
              <a:spcAft>
                <a:spcPts val="0"/>
              </a:spcAft>
              <a:buClr>
                <a:srgbClr val="FFFFFF"/>
              </a:buClr>
              <a:buSzPts val="1200"/>
              <a:buFont typeface="Red Hat Display"/>
              <a:buChar char="●"/>
              <a:defRPr/>
            </a:lvl4pPr>
            <a:lvl5pPr marL="2286000" lvl="4" indent="-304800" rtl="0">
              <a:spcBef>
                <a:spcPts val="1600"/>
              </a:spcBef>
              <a:spcAft>
                <a:spcPts val="0"/>
              </a:spcAft>
              <a:buClr>
                <a:srgbClr val="FFFFFF"/>
              </a:buClr>
              <a:buSzPts val="1200"/>
              <a:buFont typeface="Red Hat Display"/>
              <a:buChar char="○"/>
              <a:defRPr/>
            </a:lvl5pPr>
            <a:lvl6pPr marL="2743200" lvl="5" indent="-304800" rtl="0">
              <a:spcBef>
                <a:spcPts val="1600"/>
              </a:spcBef>
              <a:spcAft>
                <a:spcPts val="0"/>
              </a:spcAft>
              <a:buClr>
                <a:srgbClr val="FFFFFF"/>
              </a:buClr>
              <a:buSzPts val="1200"/>
              <a:buFont typeface="Red Hat Display"/>
              <a:buChar char="■"/>
              <a:defRPr/>
            </a:lvl6pPr>
            <a:lvl7pPr marL="3200400" lvl="6" indent="-304800" rtl="0">
              <a:spcBef>
                <a:spcPts val="1600"/>
              </a:spcBef>
              <a:spcAft>
                <a:spcPts val="0"/>
              </a:spcAft>
              <a:buClr>
                <a:srgbClr val="FFFFFF"/>
              </a:buClr>
              <a:buSzPts val="1200"/>
              <a:buFont typeface="Red Hat Display"/>
              <a:buChar char="●"/>
              <a:defRPr/>
            </a:lvl7pPr>
            <a:lvl8pPr marL="3657600" lvl="7" indent="-304800" rtl="0">
              <a:spcBef>
                <a:spcPts val="1600"/>
              </a:spcBef>
              <a:spcAft>
                <a:spcPts val="0"/>
              </a:spcAft>
              <a:buClr>
                <a:srgbClr val="FFFFFF"/>
              </a:buClr>
              <a:buSzPts val="1200"/>
              <a:buFont typeface="Red Hat Display"/>
              <a:buChar char="○"/>
              <a:defRPr/>
            </a:lvl8pPr>
            <a:lvl9pPr marL="4114800" lvl="8" indent="-304800" rtl="0">
              <a:spcBef>
                <a:spcPts val="1600"/>
              </a:spcBef>
              <a:spcAft>
                <a:spcPts val="1600"/>
              </a:spcAft>
              <a:buClr>
                <a:srgbClr val="FFFFFF"/>
              </a:buClr>
              <a:buSzPts val="1200"/>
              <a:buFont typeface="Red Hat Display"/>
              <a:buChar char="■"/>
              <a:defRPr/>
            </a:lvl9pPr>
          </a:lstStyle>
          <a:p>
            <a:endParaRPr/>
          </a:p>
        </p:txBody>
      </p:sp>
      <p:sp>
        <p:nvSpPr>
          <p:cNvPr id="872" name="Google Shape;872;p21"/>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grpSp>
        <p:nvGrpSpPr>
          <p:cNvPr id="873" name="Google Shape;873;p21"/>
          <p:cNvGrpSpPr/>
          <p:nvPr/>
        </p:nvGrpSpPr>
        <p:grpSpPr>
          <a:xfrm rot="5400000">
            <a:off x="7854984" y="4618264"/>
            <a:ext cx="2750618" cy="2741916"/>
            <a:chOff x="2724182" y="-1866850"/>
            <a:chExt cx="2750618" cy="2741916"/>
          </a:xfrm>
        </p:grpSpPr>
        <p:sp>
          <p:nvSpPr>
            <p:cNvPr id="874" name="Google Shape;874;p21"/>
            <p:cNvSpPr/>
            <p:nvPr/>
          </p:nvSpPr>
          <p:spPr>
            <a:xfrm>
              <a:off x="2822200" y="-1866850"/>
              <a:ext cx="2652600" cy="26373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875" name="Google Shape;875;p21"/>
            <p:cNvGrpSpPr/>
            <p:nvPr/>
          </p:nvGrpSpPr>
          <p:grpSpPr>
            <a:xfrm rot="-5400000" flipH="1">
              <a:off x="2724854" y="-1701422"/>
              <a:ext cx="2575817" cy="2577160"/>
              <a:chOff x="1550275" y="1493275"/>
              <a:chExt cx="1582100" cy="1582925"/>
            </a:xfrm>
          </p:grpSpPr>
          <p:sp>
            <p:nvSpPr>
              <p:cNvPr id="876" name="Google Shape;876;p21"/>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77" name="Google Shape;877;p21"/>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78" name="Google Shape;878;p21"/>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79" name="Google Shape;879;p21"/>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80" name="Google Shape;880;p21"/>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81" name="Google Shape;881;p21"/>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82" name="Google Shape;882;p21"/>
              <p:cNvSpPr/>
              <p:nvPr/>
            </p:nvSpPr>
            <p:spPr>
              <a:xfrm>
                <a:off x="1735631" y="1684323"/>
                <a:ext cx="1122767" cy="1115752"/>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83" name="Google Shape;883;p21"/>
              <p:cNvSpPr/>
              <p:nvPr/>
            </p:nvSpPr>
            <p:spPr>
              <a:xfrm>
                <a:off x="1804016" y="1767249"/>
                <a:ext cx="1138050" cy="1120681"/>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84" name="Google Shape;884;p21"/>
              <p:cNvSpPr/>
              <p:nvPr/>
            </p:nvSpPr>
            <p:spPr>
              <a:xfrm>
                <a:off x="1891023" y="1863197"/>
                <a:ext cx="1121111" cy="1119801"/>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85" name="Google Shape;885;p21"/>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86" name="Google Shape;886;p21"/>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87" name="Google Shape;887;p21"/>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88" name="Google Shape;888;p21"/>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89" name="Google Shape;889;p21"/>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890" name="Google Shape;890;p21"/>
          <p:cNvGrpSpPr/>
          <p:nvPr/>
        </p:nvGrpSpPr>
        <p:grpSpPr>
          <a:xfrm>
            <a:off x="-1281564" y="4306094"/>
            <a:ext cx="2577160" cy="2638569"/>
            <a:chOff x="-1115775" y="4467744"/>
            <a:chExt cx="2577160" cy="2638569"/>
          </a:xfrm>
        </p:grpSpPr>
        <p:sp>
          <p:nvSpPr>
            <p:cNvPr id="891" name="Google Shape;891;p21"/>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892" name="Google Shape;892;p21"/>
            <p:cNvGrpSpPr/>
            <p:nvPr/>
          </p:nvGrpSpPr>
          <p:grpSpPr>
            <a:xfrm rot="5400000" flipH="1">
              <a:off x="-1115103" y="4529824"/>
              <a:ext cx="2575817" cy="2577160"/>
              <a:chOff x="1550275" y="1493275"/>
              <a:chExt cx="1582100" cy="1582925"/>
            </a:xfrm>
          </p:grpSpPr>
          <p:sp>
            <p:nvSpPr>
              <p:cNvPr id="893" name="Google Shape;893;p21"/>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94" name="Google Shape;894;p21"/>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95" name="Google Shape;895;p21"/>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96" name="Google Shape;896;p21"/>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97" name="Google Shape;897;p21"/>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98" name="Google Shape;898;p21"/>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899" name="Google Shape;899;p21"/>
              <p:cNvSpPr/>
              <p:nvPr/>
            </p:nvSpPr>
            <p:spPr>
              <a:xfrm>
                <a:off x="1710100" y="1684329"/>
                <a:ext cx="1148362" cy="1145328"/>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00" name="Google Shape;900;p21"/>
              <p:cNvSpPr/>
              <p:nvPr/>
            </p:nvSpPr>
            <p:spPr>
              <a:xfrm>
                <a:off x="1828936" y="1767251"/>
                <a:ext cx="1113203" cy="1126369"/>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01" name="Google Shape;901;p21"/>
              <p:cNvSpPr/>
              <p:nvPr/>
            </p:nvSpPr>
            <p:spPr>
              <a:xfrm>
                <a:off x="1929499" y="1863204"/>
                <a:ext cx="1082574" cy="1112692"/>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02" name="Google Shape;902;p21"/>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03" name="Google Shape;903;p21"/>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04" name="Google Shape;904;p21"/>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05" name="Google Shape;905;p21"/>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906" name="Google Shape;906;p21"/>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wo columns 2">
  <p:cSld name="CUSTOM_3_1">
    <p:spTree>
      <p:nvGrpSpPr>
        <p:cNvPr id="1" name="Shape 1125"/>
        <p:cNvGrpSpPr/>
        <p:nvPr/>
      </p:nvGrpSpPr>
      <p:grpSpPr>
        <a:xfrm>
          <a:off x="0" y="0"/>
          <a:ext cx="0" cy="0"/>
          <a:chOff x="0" y="0"/>
          <a:chExt cx="0" cy="0"/>
        </a:xfrm>
      </p:grpSpPr>
      <p:sp>
        <p:nvSpPr>
          <p:cNvPr id="1126" name="Google Shape;1126;p26"/>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127" name="Google Shape;1127;p26"/>
          <p:cNvSpPr txBox="1">
            <a:spLocks noGrp="1"/>
          </p:cNvSpPr>
          <p:nvPr>
            <p:ph type="subTitle" idx="1"/>
          </p:nvPr>
        </p:nvSpPr>
        <p:spPr>
          <a:xfrm>
            <a:off x="1469700" y="1583750"/>
            <a:ext cx="2865300" cy="27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28" name="Google Shape;1128;p26"/>
          <p:cNvSpPr txBox="1">
            <a:spLocks noGrp="1"/>
          </p:cNvSpPr>
          <p:nvPr>
            <p:ph type="subTitle" idx="2"/>
          </p:nvPr>
        </p:nvSpPr>
        <p:spPr>
          <a:xfrm>
            <a:off x="4809054" y="1583750"/>
            <a:ext cx="2865300" cy="277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grpSp>
        <p:nvGrpSpPr>
          <p:cNvPr id="1129" name="Google Shape;1129;p26"/>
          <p:cNvGrpSpPr/>
          <p:nvPr/>
        </p:nvGrpSpPr>
        <p:grpSpPr>
          <a:xfrm rot="-5400000">
            <a:off x="7884759" y="4242264"/>
            <a:ext cx="2750618" cy="2741916"/>
            <a:chOff x="2724182" y="-1866850"/>
            <a:chExt cx="2750618" cy="2741916"/>
          </a:xfrm>
        </p:grpSpPr>
        <p:sp>
          <p:nvSpPr>
            <p:cNvPr id="1130" name="Google Shape;1130;p26"/>
            <p:cNvSpPr/>
            <p:nvPr/>
          </p:nvSpPr>
          <p:spPr>
            <a:xfrm>
              <a:off x="2822200" y="-1866850"/>
              <a:ext cx="2652600" cy="26373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1131" name="Google Shape;1131;p26"/>
            <p:cNvGrpSpPr/>
            <p:nvPr/>
          </p:nvGrpSpPr>
          <p:grpSpPr>
            <a:xfrm rot="-5400000" flipH="1">
              <a:off x="2724854" y="-1701422"/>
              <a:ext cx="2575817" cy="2577160"/>
              <a:chOff x="1550275" y="1493275"/>
              <a:chExt cx="1582100" cy="1582925"/>
            </a:xfrm>
          </p:grpSpPr>
          <p:sp>
            <p:nvSpPr>
              <p:cNvPr id="1132" name="Google Shape;1132;p26"/>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33" name="Google Shape;1133;p26"/>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34" name="Google Shape;1134;p26"/>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35" name="Google Shape;1135;p26"/>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36" name="Google Shape;1136;p26"/>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37" name="Google Shape;1137;p26"/>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38" name="Google Shape;1138;p26"/>
              <p:cNvSpPr/>
              <p:nvPr/>
            </p:nvSpPr>
            <p:spPr>
              <a:xfrm>
                <a:off x="1735631" y="1684323"/>
                <a:ext cx="1122767" cy="1115752"/>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39" name="Google Shape;1139;p26"/>
              <p:cNvSpPr/>
              <p:nvPr/>
            </p:nvSpPr>
            <p:spPr>
              <a:xfrm>
                <a:off x="1804016" y="1767249"/>
                <a:ext cx="1138050" cy="1120681"/>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40" name="Google Shape;1140;p26"/>
              <p:cNvSpPr/>
              <p:nvPr/>
            </p:nvSpPr>
            <p:spPr>
              <a:xfrm>
                <a:off x="1891023" y="1863197"/>
                <a:ext cx="1121111" cy="1119801"/>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41" name="Google Shape;1141;p26"/>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42" name="Google Shape;1142;p26"/>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43" name="Google Shape;1143;p26"/>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44" name="Google Shape;1144;p26"/>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45" name="Google Shape;1145;p26"/>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1146" name="Google Shape;1146;p26"/>
          <p:cNvGrpSpPr/>
          <p:nvPr/>
        </p:nvGrpSpPr>
        <p:grpSpPr>
          <a:xfrm rot="5400000">
            <a:off x="-821691" y="4138089"/>
            <a:ext cx="2750618" cy="2741916"/>
            <a:chOff x="2724182" y="-1866850"/>
            <a:chExt cx="2750618" cy="2741916"/>
          </a:xfrm>
        </p:grpSpPr>
        <p:sp>
          <p:nvSpPr>
            <p:cNvPr id="1147" name="Google Shape;1147;p26"/>
            <p:cNvSpPr/>
            <p:nvPr/>
          </p:nvSpPr>
          <p:spPr>
            <a:xfrm>
              <a:off x="2822200" y="-1866850"/>
              <a:ext cx="2652600" cy="26373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1148" name="Google Shape;1148;p26"/>
            <p:cNvGrpSpPr/>
            <p:nvPr/>
          </p:nvGrpSpPr>
          <p:grpSpPr>
            <a:xfrm rot="-5400000" flipH="1">
              <a:off x="2724854" y="-1701422"/>
              <a:ext cx="2575817" cy="2577160"/>
              <a:chOff x="1550275" y="1493275"/>
              <a:chExt cx="1582100" cy="1582925"/>
            </a:xfrm>
          </p:grpSpPr>
          <p:sp>
            <p:nvSpPr>
              <p:cNvPr id="1149" name="Google Shape;1149;p26"/>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50" name="Google Shape;1150;p26"/>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51" name="Google Shape;1151;p26"/>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52" name="Google Shape;1152;p26"/>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53" name="Google Shape;1153;p26"/>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54" name="Google Shape;1154;p26"/>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55" name="Google Shape;1155;p26"/>
              <p:cNvSpPr/>
              <p:nvPr/>
            </p:nvSpPr>
            <p:spPr>
              <a:xfrm>
                <a:off x="1735631" y="1684323"/>
                <a:ext cx="1122767" cy="1115752"/>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56" name="Google Shape;1156;p26"/>
              <p:cNvSpPr/>
              <p:nvPr/>
            </p:nvSpPr>
            <p:spPr>
              <a:xfrm>
                <a:off x="1804016" y="1767249"/>
                <a:ext cx="1138050" cy="1120681"/>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57" name="Google Shape;1157;p26"/>
              <p:cNvSpPr/>
              <p:nvPr/>
            </p:nvSpPr>
            <p:spPr>
              <a:xfrm>
                <a:off x="1891023" y="1863197"/>
                <a:ext cx="1121111" cy="1119801"/>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58" name="Google Shape;1158;p26"/>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59" name="Google Shape;1159;p26"/>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60" name="Google Shape;1160;p26"/>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61" name="Google Shape;1161;p26"/>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62" name="Google Shape;1162;p26"/>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1163" name="Google Shape;1163;p26"/>
          <p:cNvGrpSpPr/>
          <p:nvPr/>
        </p:nvGrpSpPr>
        <p:grpSpPr>
          <a:xfrm rot="10800000" flipH="1">
            <a:off x="-1115764" y="-1940331"/>
            <a:ext cx="2577160" cy="2638569"/>
            <a:chOff x="-1115775" y="4467744"/>
            <a:chExt cx="2577160" cy="2638569"/>
          </a:xfrm>
        </p:grpSpPr>
        <p:sp>
          <p:nvSpPr>
            <p:cNvPr id="1164" name="Google Shape;1164;p26"/>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1165" name="Google Shape;1165;p26"/>
            <p:cNvGrpSpPr/>
            <p:nvPr/>
          </p:nvGrpSpPr>
          <p:grpSpPr>
            <a:xfrm rot="5400000" flipH="1">
              <a:off x="-1115103" y="4529824"/>
              <a:ext cx="2575817" cy="2577160"/>
              <a:chOff x="1550275" y="1493275"/>
              <a:chExt cx="1582100" cy="1582925"/>
            </a:xfrm>
          </p:grpSpPr>
          <p:sp>
            <p:nvSpPr>
              <p:cNvPr id="1166" name="Google Shape;1166;p26"/>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67" name="Google Shape;1167;p26"/>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68" name="Google Shape;1168;p26"/>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69" name="Google Shape;1169;p26"/>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70" name="Google Shape;1170;p26"/>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71" name="Google Shape;1171;p26"/>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72" name="Google Shape;1172;p26"/>
              <p:cNvSpPr/>
              <p:nvPr/>
            </p:nvSpPr>
            <p:spPr>
              <a:xfrm>
                <a:off x="1710100" y="1684329"/>
                <a:ext cx="1148362" cy="1145328"/>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73" name="Google Shape;1173;p26"/>
              <p:cNvSpPr/>
              <p:nvPr/>
            </p:nvSpPr>
            <p:spPr>
              <a:xfrm>
                <a:off x="1828936" y="1767251"/>
                <a:ext cx="1113203" cy="1126369"/>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74" name="Google Shape;1174;p26"/>
              <p:cNvSpPr/>
              <p:nvPr/>
            </p:nvSpPr>
            <p:spPr>
              <a:xfrm>
                <a:off x="1929499" y="1863204"/>
                <a:ext cx="1082574" cy="1112692"/>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75" name="Google Shape;1175;p26"/>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76" name="Google Shape;1176;p26"/>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77" name="Google Shape;1177;p26"/>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78" name="Google Shape;1178;p26"/>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179" name="Google Shape;1179;p26"/>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492"/>
        <p:cNvGrpSpPr/>
        <p:nvPr/>
      </p:nvGrpSpPr>
      <p:grpSpPr>
        <a:xfrm>
          <a:off x="0" y="0"/>
          <a:ext cx="0" cy="0"/>
          <a:chOff x="0" y="0"/>
          <a:chExt cx="0" cy="0"/>
        </a:xfrm>
      </p:grpSpPr>
      <p:grpSp>
        <p:nvGrpSpPr>
          <p:cNvPr id="1493" name="Google Shape;1493;p33"/>
          <p:cNvGrpSpPr/>
          <p:nvPr/>
        </p:nvGrpSpPr>
        <p:grpSpPr>
          <a:xfrm rot="-5400000" flipH="1">
            <a:off x="3437125" y="4622176"/>
            <a:ext cx="2744275" cy="2727763"/>
            <a:chOff x="5985575" y="4420825"/>
            <a:chExt cx="2744275" cy="2727763"/>
          </a:xfrm>
        </p:grpSpPr>
        <p:sp>
          <p:nvSpPr>
            <p:cNvPr id="1494" name="Google Shape;1494;p33"/>
            <p:cNvSpPr/>
            <p:nvPr/>
          </p:nvSpPr>
          <p:spPr>
            <a:xfrm>
              <a:off x="6115050" y="4420825"/>
              <a:ext cx="2614800" cy="25998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1495" name="Google Shape;1495;p33"/>
            <p:cNvGrpSpPr/>
            <p:nvPr/>
          </p:nvGrpSpPr>
          <p:grpSpPr>
            <a:xfrm rot="5400000" flipH="1">
              <a:off x="5986247" y="4572099"/>
              <a:ext cx="2575817" cy="2577160"/>
              <a:chOff x="1550275" y="1493275"/>
              <a:chExt cx="1582100" cy="1582925"/>
            </a:xfrm>
          </p:grpSpPr>
          <p:sp>
            <p:nvSpPr>
              <p:cNvPr id="1496" name="Google Shape;1496;p3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497" name="Google Shape;1497;p3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498" name="Google Shape;1498;p3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499" name="Google Shape;1499;p3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00" name="Google Shape;1500;p3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01" name="Google Shape;1501;p3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02" name="Google Shape;1502;p33"/>
              <p:cNvSpPr/>
              <p:nvPr/>
            </p:nvSpPr>
            <p:spPr>
              <a:xfrm>
                <a:off x="1724445" y="1684323"/>
                <a:ext cx="1133953" cy="1137555"/>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03" name="Google Shape;1503;p33"/>
              <p:cNvSpPr/>
              <p:nvPr/>
            </p:nvSpPr>
            <p:spPr>
              <a:xfrm>
                <a:off x="1802230" y="1767248"/>
                <a:ext cx="1139947" cy="1128455"/>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04" name="Google Shape;1504;p33"/>
              <p:cNvSpPr/>
              <p:nvPr/>
            </p:nvSpPr>
            <p:spPr>
              <a:xfrm>
                <a:off x="1902777" y="1863204"/>
                <a:ext cx="1109325" cy="1105584"/>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05" name="Google Shape;1505;p3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06" name="Google Shape;1506;p3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07" name="Google Shape;1507;p3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08" name="Google Shape;1508;p3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09" name="Google Shape;1509;p3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1510" name="Google Shape;1510;p33"/>
          <p:cNvGrpSpPr/>
          <p:nvPr/>
        </p:nvGrpSpPr>
        <p:grpSpPr>
          <a:xfrm flipH="1">
            <a:off x="-1281575" y="-2213574"/>
            <a:ext cx="2744275" cy="2727763"/>
            <a:chOff x="5985575" y="4420825"/>
            <a:chExt cx="2744275" cy="2727763"/>
          </a:xfrm>
        </p:grpSpPr>
        <p:sp>
          <p:nvSpPr>
            <p:cNvPr id="1511" name="Google Shape;1511;p33"/>
            <p:cNvSpPr/>
            <p:nvPr/>
          </p:nvSpPr>
          <p:spPr>
            <a:xfrm>
              <a:off x="6115050" y="4420825"/>
              <a:ext cx="2614800" cy="25998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1512" name="Google Shape;1512;p33"/>
            <p:cNvGrpSpPr/>
            <p:nvPr/>
          </p:nvGrpSpPr>
          <p:grpSpPr>
            <a:xfrm rot="5400000" flipH="1">
              <a:off x="5986247" y="4572099"/>
              <a:ext cx="2575817" cy="2577160"/>
              <a:chOff x="1550275" y="1493275"/>
              <a:chExt cx="1582100" cy="1582925"/>
            </a:xfrm>
          </p:grpSpPr>
          <p:sp>
            <p:nvSpPr>
              <p:cNvPr id="1513" name="Google Shape;1513;p3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14" name="Google Shape;1514;p3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15" name="Google Shape;1515;p3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16" name="Google Shape;1516;p3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17" name="Google Shape;1517;p3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18" name="Google Shape;1518;p3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19" name="Google Shape;1519;p33"/>
              <p:cNvSpPr/>
              <p:nvPr/>
            </p:nvSpPr>
            <p:spPr>
              <a:xfrm>
                <a:off x="1724445" y="1684323"/>
                <a:ext cx="1133953" cy="1137555"/>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20" name="Google Shape;1520;p33"/>
              <p:cNvSpPr/>
              <p:nvPr/>
            </p:nvSpPr>
            <p:spPr>
              <a:xfrm>
                <a:off x="1802230" y="1767248"/>
                <a:ext cx="1139947" cy="1128455"/>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21" name="Google Shape;1521;p33"/>
              <p:cNvSpPr/>
              <p:nvPr/>
            </p:nvSpPr>
            <p:spPr>
              <a:xfrm>
                <a:off x="1902777" y="1863204"/>
                <a:ext cx="1109325" cy="1105584"/>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22" name="Google Shape;1522;p3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23" name="Google Shape;1523;p3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24" name="Google Shape;1524;p3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25" name="Google Shape;1525;p3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26" name="Google Shape;1526;p3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1527" name="Google Shape;1527;p33"/>
          <p:cNvGrpSpPr/>
          <p:nvPr/>
        </p:nvGrpSpPr>
        <p:grpSpPr>
          <a:xfrm rot="10800000">
            <a:off x="7848411" y="-1968494"/>
            <a:ext cx="2577160" cy="2638569"/>
            <a:chOff x="-1115775" y="4467744"/>
            <a:chExt cx="2577160" cy="2638569"/>
          </a:xfrm>
        </p:grpSpPr>
        <p:sp>
          <p:nvSpPr>
            <p:cNvPr id="1528" name="Google Shape;1528;p33"/>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1529" name="Google Shape;1529;p33"/>
            <p:cNvGrpSpPr/>
            <p:nvPr/>
          </p:nvGrpSpPr>
          <p:grpSpPr>
            <a:xfrm rot="5400000" flipH="1">
              <a:off x="-1115103" y="4529824"/>
              <a:ext cx="2575817" cy="2577160"/>
              <a:chOff x="1550275" y="1493275"/>
              <a:chExt cx="1582100" cy="1582925"/>
            </a:xfrm>
          </p:grpSpPr>
          <p:sp>
            <p:nvSpPr>
              <p:cNvPr id="1530" name="Google Shape;1530;p33"/>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31" name="Google Shape;1531;p33"/>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32" name="Google Shape;1532;p33"/>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33" name="Google Shape;1533;p33"/>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34" name="Google Shape;1534;p33"/>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35" name="Google Shape;1535;p33"/>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36" name="Google Shape;1536;p33"/>
              <p:cNvSpPr/>
              <p:nvPr/>
            </p:nvSpPr>
            <p:spPr>
              <a:xfrm>
                <a:off x="1710100" y="1684329"/>
                <a:ext cx="1148362" cy="1145328"/>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37" name="Google Shape;1537;p33"/>
              <p:cNvSpPr/>
              <p:nvPr/>
            </p:nvSpPr>
            <p:spPr>
              <a:xfrm>
                <a:off x="1828936" y="1767251"/>
                <a:ext cx="1113203" cy="1126369"/>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38" name="Google Shape;1538;p33"/>
              <p:cNvSpPr/>
              <p:nvPr/>
            </p:nvSpPr>
            <p:spPr>
              <a:xfrm>
                <a:off x="1929499" y="1863204"/>
                <a:ext cx="1082574" cy="1112692"/>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39" name="Google Shape;1539;p33"/>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40" name="Google Shape;1540;p33"/>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41" name="Google Shape;1541;p33"/>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42" name="Google Shape;1542;p33"/>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43" name="Google Shape;1543;p33"/>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1">
  <p:cSld name="CUSTOM_10">
    <p:spTree>
      <p:nvGrpSpPr>
        <p:cNvPr id="1" name="Shape 1544"/>
        <p:cNvGrpSpPr/>
        <p:nvPr/>
      </p:nvGrpSpPr>
      <p:grpSpPr>
        <a:xfrm>
          <a:off x="0" y="0"/>
          <a:ext cx="0" cy="0"/>
          <a:chOff x="0" y="0"/>
          <a:chExt cx="0" cy="0"/>
        </a:xfrm>
      </p:grpSpPr>
      <p:grpSp>
        <p:nvGrpSpPr>
          <p:cNvPr id="1545" name="Google Shape;1545;p34"/>
          <p:cNvGrpSpPr/>
          <p:nvPr/>
        </p:nvGrpSpPr>
        <p:grpSpPr>
          <a:xfrm rot="-5400000" flipH="1">
            <a:off x="-1377025" y="4468676"/>
            <a:ext cx="2744275" cy="2727763"/>
            <a:chOff x="5985575" y="4420825"/>
            <a:chExt cx="2744275" cy="2727763"/>
          </a:xfrm>
        </p:grpSpPr>
        <p:sp>
          <p:nvSpPr>
            <p:cNvPr id="1546" name="Google Shape;1546;p34"/>
            <p:cNvSpPr/>
            <p:nvPr/>
          </p:nvSpPr>
          <p:spPr>
            <a:xfrm>
              <a:off x="6115050" y="4420825"/>
              <a:ext cx="2614800" cy="25998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1547" name="Google Shape;1547;p34"/>
            <p:cNvGrpSpPr/>
            <p:nvPr/>
          </p:nvGrpSpPr>
          <p:grpSpPr>
            <a:xfrm rot="5400000" flipH="1">
              <a:off x="5986247" y="4572099"/>
              <a:ext cx="2575817" cy="2577160"/>
              <a:chOff x="1550275" y="1493275"/>
              <a:chExt cx="1582100" cy="1582925"/>
            </a:xfrm>
          </p:grpSpPr>
          <p:sp>
            <p:nvSpPr>
              <p:cNvPr id="1548" name="Google Shape;1548;p34"/>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49" name="Google Shape;1549;p34"/>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50" name="Google Shape;1550;p34"/>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51" name="Google Shape;1551;p34"/>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52" name="Google Shape;1552;p34"/>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53" name="Google Shape;1553;p34"/>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54" name="Google Shape;1554;p34"/>
              <p:cNvSpPr/>
              <p:nvPr/>
            </p:nvSpPr>
            <p:spPr>
              <a:xfrm>
                <a:off x="1724445" y="1684323"/>
                <a:ext cx="1133953" cy="1137555"/>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55" name="Google Shape;1555;p34"/>
              <p:cNvSpPr/>
              <p:nvPr/>
            </p:nvSpPr>
            <p:spPr>
              <a:xfrm>
                <a:off x="1802230" y="1767248"/>
                <a:ext cx="1139947" cy="1128455"/>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56" name="Google Shape;1556;p34"/>
              <p:cNvSpPr/>
              <p:nvPr/>
            </p:nvSpPr>
            <p:spPr>
              <a:xfrm>
                <a:off x="1902777" y="1863204"/>
                <a:ext cx="1109325" cy="1105584"/>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57" name="Google Shape;1557;p34"/>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58" name="Google Shape;1558;p34"/>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59" name="Google Shape;1559;p34"/>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60" name="Google Shape;1560;p34"/>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61" name="Google Shape;1561;p34"/>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1562" name="Google Shape;1562;p34"/>
          <p:cNvGrpSpPr/>
          <p:nvPr/>
        </p:nvGrpSpPr>
        <p:grpSpPr>
          <a:xfrm rot="5400000" flipH="1">
            <a:off x="7919575" y="-2205474"/>
            <a:ext cx="2744275" cy="2727763"/>
            <a:chOff x="5985575" y="4420825"/>
            <a:chExt cx="2744275" cy="2727763"/>
          </a:xfrm>
        </p:grpSpPr>
        <p:sp>
          <p:nvSpPr>
            <p:cNvPr id="1563" name="Google Shape;1563;p34"/>
            <p:cNvSpPr/>
            <p:nvPr/>
          </p:nvSpPr>
          <p:spPr>
            <a:xfrm>
              <a:off x="6115050" y="4420825"/>
              <a:ext cx="2614800" cy="25998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1564" name="Google Shape;1564;p34"/>
            <p:cNvGrpSpPr/>
            <p:nvPr/>
          </p:nvGrpSpPr>
          <p:grpSpPr>
            <a:xfrm rot="5400000" flipH="1">
              <a:off x="5986247" y="4572099"/>
              <a:ext cx="2575817" cy="2577160"/>
              <a:chOff x="1550275" y="1493275"/>
              <a:chExt cx="1582100" cy="1582925"/>
            </a:xfrm>
          </p:grpSpPr>
          <p:sp>
            <p:nvSpPr>
              <p:cNvPr id="1565" name="Google Shape;1565;p34"/>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66" name="Google Shape;1566;p34"/>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67" name="Google Shape;1567;p34"/>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68" name="Google Shape;1568;p34"/>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69" name="Google Shape;1569;p34"/>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70" name="Google Shape;1570;p34"/>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71" name="Google Shape;1571;p34"/>
              <p:cNvSpPr/>
              <p:nvPr/>
            </p:nvSpPr>
            <p:spPr>
              <a:xfrm>
                <a:off x="1724445" y="1684323"/>
                <a:ext cx="1133953" cy="1137555"/>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72" name="Google Shape;1572;p34"/>
              <p:cNvSpPr/>
              <p:nvPr/>
            </p:nvSpPr>
            <p:spPr>
              <a:xfrm>
                <a:off x="1802230" y="1767248"/>
                <a:ext cx="1139947" cy="1128455"/>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73" name="Google Shape;1573;p34"/>
              <p:cNvSpPr/>
              <p:nvPr/>
            </p:nvSpPr>
            <p:spPr>
              <a:xfrm>
                <a:off x="1902777" y="1863204"/>
                <a:ext cx="1109325" cy="1105584"/>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74" name="Google Shape;1574;p34"/>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75" name="Google Shape;1575;p34"/>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76" name="Google Shape;1576;p34"/>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77" name="Google Shape;1577;p34"/>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78" name="Google Shape;1578;p34"/>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1579" name="Google Shape;1579;p34"/>
          <p:cNvGrpSpPr/>
          <p:nvPr/>
        </p:nvGrpSpPr>
        <p:grpSpPr>
          <a:xfrm flipH="1">
            <a:off x="7927836" y="4405881"/>
            <a:ext cx="2577160" cy="2638569"/>
            <a:chOff x="-1115775" y="4467744"/>
            <a:chExt cx="2577160" cy="2638569"/>
          </a:xfrm>
        </p:grpSpPr>
        <p:sp>
          <p:nvSpPr>
            <p:cNvPr id="1580" name="Google Shape;1580;p34"/>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1581" name="Google Shape;1581;p34"/>
            <p:cNvGrpSpPr/>
            <p:nvPr/>
          </p:nvGrpSpPr>
          <p:grpSpPr>
            <a:xfrm rot="5400000" flipH="1">
              <a:off x="-1115103" y="4529824"/>
              <a:ext cx="2575817" cy="2577160"/>
              <a:chOff x="1550275" y="1493275"/>
              <a:chExt cx="1582100" cy="1582925"/>
            </a:xfrm>
          </p:grpSpPr>
          <p:sp>
            <p:nvSpPr>
              <p:cNvPr id="1582" name="Google Shape;1582;p34"/>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83" name="Google Shape;1583;p34"/>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84" name="Google Shape;1584;p34"/>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85" name="Google Shape;1585;p34"/>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86" name="Google Shape;1586;p34"/>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87" name="Google Shape;1587;p34"/>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88" name="Google Shape;1588;p34"/>
              <p:cNvSpPr/>
              <p:nvPr/>
            </p:nvSpPr>
            <p:spPr>
              <a:xfrm>
                <a:off x="1710100" y="1684329"/>
                <a:ext cx="1148362" cy="1145328"/>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89" name="Google Shape;1589;p34"/>
              <p:cNvSpPr/>
              <p:nvPr/>
            </p:nvSpPr>
            <p:spPr>
              <a:xfrm>
                <a:off x="1828936" y="1767251"/>
                <a:ext cx="1113203" cy="1126369"/>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90" name="Google Shape;1590;p34"/>
              <p:cNvSpPr/>
              <p:nvPr/>
            </p:nvSpPr>
            <p:spPr>
              <a:xfrm>
                <a:off x="1929499" y="1863204"/>
                <a:ext cx="1082574" cy="1112692"/>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91" name="Google Shape;1591;p34"/>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92" name="Google Shape;1592;p34"/>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93" name="Google Shape;1593;p34"/>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94" name="Google Shape;1594;p34"/>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595" name="Google Shape;1595;p34"/>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grpSp>
        <p:nvGrpSpPr>
          <p:cNvPr id="1596" name="Google Shape;1596;p34"/>
          <p:cNvGrpSpPr/>
          <p:nvPr/>
        </p:nvGrpSpPr>
        <p:grpSpPr>
          <a:xfrm rot="10800000" flipH="1">
            <a:off x="-1141064" y="-2002419"/>
            <a:ext cx="2577160" cy="2638569"/>
            <a:chOff x="-1115775" y="4467744"/>
            <a:chExt cx="2577160" cy="2638569"/>
          </a:xfrm>
        </p:grpSpPr>
        <p:sp>
          <p:nvSpPr>
            <p:cNvPr id="1597" name="Google Shape;1597;p34"/>
            <p:cNvSpPr/>
            <p:nvPr/>
          </p:nvSpPr>
          <p:spPr>
            <a:xfrm>
              <a:off x="-961762" y="4467744"/>
              <a:ext cx="1751700" cy="17517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nvGrpSpPr>
            <p:cNvPr id="1598" name="Google Shape;1598;p34"/>
            <p:cNvGrpSpPr/>
            <p:nvPr/>
          </p:nvGrpSpPr>
          <p:grpSpPr>
            <a:xfrm rot="5400000" flipH="1">
              <a:off x="-1115103" y="4529824"/>
              <a:ext cx="2575817" cy="2577160"/>
              <a:chOff x="1550275" y="1493275"/>
              <a:chExt cx="1582100" cy="1582925"/>
            </a:xfrm>
          </p:grpSpPr>
          <p:sp>
            <p:nvSpPr>
              <p:cNvPr id="1599" name="Google Shape;1599;p34"/>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00" name="Google Shape;1600;p34"/>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01" name="Google Shape;1601;p34"/>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02" name="Google Shape;1602;p34"/>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03" name="Google Shape;1603;p34"/>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04" name="Google Shape;1604;p34"/>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05" name="Google Shape;1605;p34"/>
              <p:cNvSpPr/>
              <p:nvPr/>
            </p:nvSpPr>
            <p:spPr>
              <a:xfrm>
                <a:off x="1710100" y="1684329"/>
                <a:ext cx="1148362" cy="1145328"/>
              </a:xfrm>
              <a:custGeom>
                <a:avLst/>
                <a:gdLst/>
                <a:ahLst/>
                <a:cxnLst/>
                <a:rect l="l" t="t" r="r" b="b"/>
                <a:pathLst>
                  <a:path w="75837" h="75837" fill="none" extrusionOk="0">
                    <a:moveTo>
                      <a:pt x="1" y="75836"/>
                    </a:moveTo>
                    <a:lnTo>
                      <a:pt x="75837"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06" name="Google Shape;1606;p34"/>
              <p:cNvSpPr/>
              <p:nvPr/>
            </p:nvSpPr>
            <p:spPr>
              <a:xfrm>
                <a:off x="1828936" y="1767251"/>
                <a:ext cx="1113203" cy="1126369"/>
              </a:xfrm>
              <a:custGeom>
                <a:avLst/>
                <a:gdLst/>
                <a:ahLst/>
                <a:cxnLst/>
                <a:rect l="l" t="t" r="r" b="b"/>
                <a:pathLst>
                  <a:path w="75870" h="75837" fill="none" extrusionOk="0">
                    <a:moveTo>
                      <a:pt x="1" y="75836"/>
                    </a:moveTo>
                    <a:lnTo>
                      <a:pt x="75869" y="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07" name="Google Shape;1607;p34"/>
              <p:cNvSpPr/>
              <p:nvPr/>
            </p:nvSpPr>
            <p:spPr>
              <a:xfrm>
                <a:off x="1929499" y="1863204"/>
                <a:ext cx="1082574" cy="1112692"/>
              </a:xfrm>
              <a:custGeom>
                <a:avLst/>
                <a:gdLst/>
                <a:ahLst/>
                <a:cxnLst/>
                <a:rect l="l" t="t" r="r" b="b"/>
                <a:pathLst>
                  <a:path w="74828" h="74828" fill="none" extrusionOk="0">
                    <a:moveTo>
                      <a:pt x="0" y="74828"/>
                    </a:moveTo>
                    <a:lnTo>
                      <a:pt x="74828" y="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08" name="Google Shape;1608;p34"/>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09" name="Google Shape;1609;p34"/>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10" name="Google Shape;1610;p34"/>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11" name="Google Shape;1611;p34"/>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sp>
            <p:nvSpPr>
              <p:cNvPr id="1612" name="Google Shape;1612;p34"/>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lt2"/>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Inter"/>
                  <a:ea typeface="Inter"/>
                  <a:cs typeface="Inter"/>
                  <a:sym typeface="Inter"/>
                </a:endParaRPr>
              </a:p>
            </p:txBody>
          </p:sp>
        </p:gr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20925"/>
            <a:ext cx="7717500" cy="7080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1pPr>
            <a:lvl2pPr lvl="1"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2pPr>
            <a:lvl3pPr lvl="2"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3pPr>
            <a:lvl4pPr lvl="3"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4pPr>
            <a:lvl5pPr lvl="4"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5pPr>
            <a:lvl6pPr lvl="5"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6pPr>
            <a:lvl7pPr lvl="6"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7pPr>
            <a:lvl8pPr lvl="7"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8pPr>
            <a:lvl9pPr lvl="8" algn="ctr">
              <a:spcBef>
                <a:spcPts val="0"/>
              </a:spcBef>
              <a:spcAft>
                <a:spcPts val="0"/>
              </a:spcAft>
              <a:buClr>
                <a:schemeClr val="dk1"/>
              </a:buClr>
              <a:buSzPts val="3200"/>
              <a:buFont typeface="Manrope Medium"/>
              <a:buNone/>
              <a:defRPr sz="3200">
                <a:solidFill>
                  <a:schemeClr val="dk1"/>
                </a:solidFill>
                <a:latin typeface="Manrope Medium"/>
                <a:ea typeface="Manrope Medium"/>
                <a:cs typeface="Manrope Medium"/>
                <a:sym typeface="Manrope Medium"/>
              </a:defRPr>
            </a:lvl9pPr>
          </a:lstStyle>
          <a:p>
            <a:endParaRPr/>
          </a:p>
        </p:txBody>
      </p:sp>
      <p:sp>
        <p:nvSpPr>
          <p:cNvPr id="7" name="Google Shape;7;p1"/>
          <p:cNvSpPr txBox="1">
            <a:spLocks noGrp="1"/>
          </p:cNvSpPr>
          <p:nvPr>
            <p:ph type="body" idx="1"/>
          </p:nvPr>
        </p:nvSpPr>
        <p:spPr>
          <a:xfrm>
            <a:off x="713225" y="1297400"/>
            <a:ext cx="7717500" cy="33111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Inter"/>
              <a:buChar char="●"/>
              <a:defRPr sz="1200">
                <a:solidFill>
                  <a:schemeClr val="dk1"/>
                </a:solidFill>
                <a:latin typeface="Inter"/>
                <a:ea typeface="Inter"/>
                <a:cs typeface="Inter"/>
                <a:sym typeface="Inter"/>
              </a:defRPr>
            </a:lvl1pPr>
            <a:lvl2pPr marL="914400" lvl="1"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2pPr>
            <a:lvl3pPr marL="1371600" lvl="2"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3pPr>
            <a:lvl4pPr marL="1828800" lvl="3"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4pPr>
            <a:lvl5pPr marL="2286000" lvl="4"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5pPr>
            <a:lvl6pPr marL="2743200" lvl="5"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6pPr>
            <a:lvl7pPr marL="3200400" lvl="6"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7pPr>
            <a:lvl8pPr marL="3657600" lvl="7" indent="-304800">
              <a:lnSpc>
                <a:spcPct val="100000"/>
              </a:lnSpc>
              <a:spcBef>
                <a:spcPts val="1600"/>
              </a:spcBef>
              <a:spcAft>
                <a:spcPts val="0"/>
              </a:spcAft>
              <a:buClr>
                <a:schemeClr val="dk1"/>
              </a:buClr>
              <a:buSzPts val="1200"/>
              <a:buFont typeface="Inter"/>
              <a:buChar char="○"/>
              <a:defRPr sz="1200">
                <a:solidFill>
                  <a:schemeClr val="dk1"/>
                </a:solidFill>
                <a:latin typeface="Inter"/>
                <a:ea typeface="Inter"/>
                <a:cs typeface="Inter"/>
                <a:sym typeface="Inter"/>
              </a:defRPr>
            </a:lvl8pPr>
            <a:lvl9pPr marL="4114800" lvl="8" indent="-304800">
              <a:lnSpc>
                <a:spcPct val="100000"/>
              </a:lnSpc>
              <a:spcBef>
                <a:spcPts val="1600"/>
              </a:spcBef>
              <a:spcAft>
                <a:spcPts val="1600"/>
              </a:spcAft>
              <a:buClr>
                <a:schemeClr val="dk1"/>
              </a:buClr>
              <a:buSzPts val="1200"/>
              <a:buFont typeface="Inter"/>
              <a:buChar char="■"/>
              <a:defRPr sz="1200">
                <a:solidFill>
                  <a:schemeClr val="dk1"/>
                </a:solidFill>
                <a:latin typeface="Inter"/>
                <a:ea typeface="Inter"/>
                <a:cs typeface="Inter"/>
                <a:sym typeface="Inter"/>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5" r:id="rId3"/>
    <p:sldLayoutId id="2147483658" r:id="rId4"/>
    <p:sldLayoutId id="2147483667" r:id="rId5"/>
    <p:sldLayoutId id="2147483672" r:id="rId6"/>
    <p:sldLayoutId id="2147483679" r:id="rId7"/>
    <p:sldLayoutId id="2147483680" r:id="rId8"/>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38.xml"/><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1.xml"/><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9.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3.xml"/></Relationships>
</file>

<file path=ppt/slides/_rels/slide5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3.xml"/><Relationship Id="rId1" Type="http://schemas.openxmlformats.org/officeDocument/2006/relationships/slideLayout" Target="../slideLayouts/slideLayout6.xml"/></Relationships>
</file>

<file path=ppt/slides/_rels/slide5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4.xml"/><Relationship Id="rId1" Type="http://schemas.openxmlformats.org/officeDocument/2006/relationships/slideLayout" Target="../slideLayouts/slideLayout6.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3.xml"/></Relationships>
</file>

<file path=ppt/slides/_rels/slide5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57.xml"/><Relationship Id="rId1" Type="http://schemas.openxmlformats.org/officeDocument/2006/relationships/slideLayout" Target="../slideLayouts/slideLayout6.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622"/>
        <p:cNvGrpSpPr/>
        <p:nvPr/>
      </p:nvGrpSpPr>
      <p:grpSpPr>
        <a:xfrm>
          <a:off x="0" y="0"/>
          <a:ext cx="0" cy="0"/>
          <a:chOff x="0" y="0"/>
          <a:chExt cx="0" cy="0"/>
        </a:xfrm>
      </p:grpSpPr>
      <p:sp>
        <p:nvSpPr>
          <p:cNvPr id="1623" name="Google Shape;1623;p38"/>
          <p:cNvSpPr txBox="1">
            <a:spLocks noGrp="1"/>
          </p:cNvSpPr>
          <p:nvPr>
            <p:ph type="ctrTitle"/>
          </p:nvPr>
        </p:nvSpPr>
        <p:spPr>
          <a:xfrm>
            <a:off x="646675" y="1733575"/>
            <a:ext cx="4490514" cy="1354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PATRONS </a:t>
            </a:r>
            <a:r>
              <a:rPr lang="en" dirty="0">
                <a:solidFill>
                  <a:schemeClr val="lt2"/>
                </a:solidFill>
              </a:rPr>
              <a:t>DE CONCEPTION</a:t>
            </a:r>
            <a:endParaRPr dirty="0">
              <a:solidFill>
                <a:schemeClr val="lt2"/>
              </a:solidFill>
            </a:endParaRPr>
          </a:p>
        </p:txBody>
      </p:sp>
      <p:sp>
        <p:nvSpPr>
          <p:cNvPr id="1624" name="Google Shape;1624;p38"/>
          <p:cNvSpPr txBox="1">
            <a:spLocks noGrp="1"/>
          </p:cNvSpPr>
          <p:nvPr>
            <p:ph type="subTitle" idx="1"/>
          </p:nvPr>
        </p:nvSpPr>
        <p:spPr>
          <a:xfrm>
            <a:off x="716650" y="3397602"/>
            <a:ext cx="4211100" cy="69016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2800" b="1" dirty="0"/>
              <a:t>YOUMBI FODOUOP FRANCOIS</a:t>
            </a:r>
            <a:endParaRPr sz="2800" b="1" dirty="0"/>
          </a:p>
        </p:txBody>
      </p:sp>
      <p:cxnSp>
        <p:nvCxnSpPr>
          <p:cNvPr id="1625" name="Google Shape;1625;p38"/>
          <p:cNvCxnSpPr/>
          <p:nvPr/>
        </p:nvCxnSpPr>
        <p:spPr>
          <a:xfrm>
            <a:off x="766825" y="3143247"/>
            <a:ext cx="3805200" cy="0"/>
          </a:xfrm>
          <a:prstGeom prst="straightConnector1">
            <a:avLst/>
          </a:prstGeom>
          <a:noFill/>
          <a:ln w="28575" cap="flat" cmpd="sng">
            <a:solidFill>
              <a:schemeClr val="dk1"/>
            </a:solidFill>
            <a:prstDash val="solid"/>
            <a:round/>
            <a:headEnd type="none" w="med" len="med"/>
            <a:tailEnd type="none" w="med" len="med"/>
          </a:ln>
        </p:spPr>
      </p:cxnSp>
      <p:grpSp>
        <p:nvGrpSpPr>
          <p:cNvPr id="1626" name="Google Shape;1626;p38"/>
          <p:cNvGrpSpPr/>
          <p:nvPr/>
        </p:nvGrpSpPr>
        <p:grpSpPr>
          <a:xfrm>
            <a:off x="2724182" y="-1866850"/>
            <a:ext cx="2750618" cy="2741916"/>
            <a:chOff x="2724182" y="-1866850"/>
            <a:chExt cx="2750618" cy="2741916"/>
          </a:xfrm>
        </p:grpSpPr>
        <p:sp>
          <p:nvSpPr>
            <p:cNvPr id="1627" name="Google Shape;1627;p38"/>
            <p:cNvSpPr/>
            <p:nvPr/>
          </p:nvSpPr>
          <p:spPr>
            <a:xfrm>
              <a:off x="2822200" y="-1866850"/>
              <a:ext cx="2652600" cy="2637300"/>
            </a:xfrm>
            <a:prstGeom prst="ellipse">
              <a:avLst/>
            </a:prstGeom>
            <a:solidFill>
              <a:srgbClr val="FFFFFF">
                <a:alpha val="3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8" name="Google Shape;1628;p38"/>
            <p:cNvGrpSpPr/>
            <p:nvPr/>
          </p:nvGrpSpPr>
          <p:grpSpPr>
            <a:xfrm rot="-5400000" flipH="1">
              <a:off x="2724854" y="-1701422"/>
              <a:ext cx="2575817" cy="2577160"/>
              <a:chOff x="1550275" y="1493275"/>
              <a:chExt cx="1582100" cy="1582925"/>
            </a:xfrm>
          </p:grpSpPr>
          <p:sp>
            <p:nvSpPr>
              <p:cNvPr id="1629" name="Google Shape;1629;p38"/>
              <p:cNvSpPr/>
              <p:nvPr/>
            </p:nvSpPr>
            <p:spPr>
              <a:xfrm>
                <a:off x="1650275" y="1594100"/>
                <a:ext cx="301650" cy="300825"/>
              </a:xfrm>
              <a:custGeom>
                <a:avLst/>
                <a:gdLst/>
                <a:ahLst/>
                <a:cxnLst/>
                <a:rect l="l" t="t" r="r" b="b"/>
                <a:pathLst>
                  <a:path w="12066" h="12033" fill="none" extrusionOk="0">
                    <a:moveTo>
                      <a:pt x="1" y="12032"/>
                    </a:moveTo>
                    <a:lnTo>
                      <a:pt x="12065"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38"/>
              <p:cNvSpPr/>
              <p:nvPr/>
            </p:nvSpPr>
            <p:spPr>
              <a:xfrm>
                <a:off x="1560025" y="1503850"/>
                <a:ext cx="648800" cy="647975"/>
              </a:xfrm>
              <a:custGeom>
                <a:avLst/>
                <a:gdLst/>
                <a:ahLst/>
                <a:cxnLst/>
                <a:rect l="l" t="t" r="r" b="b"/>
                <a:pathLst>
                  <a:path w="25952" h="25919" fill="none" extrusionOk="0">
                    <a:moveTo>
                      <a:pt x="1" y="25919"/>
                    </a:moveTo>
                    <a:lnTo>
                      <a:pt x="25952"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38"/>
              <p:cNvSpPr/>
              <p:nvPr/>
            </p:nvSpPr>
            <p:spPr>
              <a:xfrm>
                <a:off x="1550275" y="1493275"/>
                <a:ext cx="834150" cy="834975"/>
              </a:xfrm>
              <a:custGeom>
                <a:avLst/>
                <a:gdLst/>
                <a:ahLst/>
                <a:cxnLst/>
                <a:rect l="l" t="t" r="r" b="b"/>
                <a:pathLst>
                  <a:path w="33366" h="33399" fill="none" extrusionOk="0">
                    <a:moveTo>
                      <a:pt x="1" y="33398"/>
                    </a:moveTo>
                    <a:lnTo>
                      <a:pt x="33366"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38"/>
              <p:cNvSpPr/>
              <p:nvPr/>
            </p:nvSpPr>
            <p:spPr>
              <a:xfrm>
                <a:off x="1571425" y="1514425"/>
                <a:ext cx="957725" cy="958525"/>
              </a:xfrm>
              <a:custGeom>
                <a:avLst/>
                <a:gdLst/>
                <a:ahLst/>
                <a:cxnLst/>
                <a:rect l="l" t="t" r="r" b="b"/>
                <a:pathLst>
                  <a:path w="38309" h="38341" fill="none" extrusionOk="0">
                    <a:moveTo>
                      <a:pt x="0" y="38341"/>
                    </a:moveTo>
                    <a:lnTo>
                      <a:pt x="3830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38"/>
              <p:cNvSpPr/>
              <p:nvPr/>
            </p:nvSpPr>
            <p:spPr>
              <a:xfrm>
                <a:off x="1612875" y="1555875"/>
                <a:ext cx="1041475" cy="1042275"/>
              </a:xfrm>
              <a:custGeom>
                <a:avLst/>
                <a:gdLst/>
                <a:ahLst/>
                <a:cxnLst/>
                <a:rect l="l" t="t" r="r" b="b"/>
                <a:pathLst>
                  <a:path w="41659" h="41691" fill="none" extrusionOk="0">
                    <a:moveTo>
                      <a:pt x="1" y="41691"/>
                    </a:moveTo>
                    <a:lnTo>
                      <a:pt x="41658"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38"/>
              <p:cNvSpPr/>
              <p:nvPr/>
            </p:nvSpPr>
            <p:spPr>
              <a:xfrm>
                <a:off x="1669800" y="1613600"/>
                <a:ext cx="1093475" cy="1092675"/>
              </a:xfrm>
              <a:custGeom>
                <a:avLst/>
                <a:gdLst/>
                <a:ahLst/>
                <a:cxnLst/>
                <a:rect l="l" t="t" r="r" b="b"/>
                <a:pathLst>
                  <a:path w="43739" h="43707" fill="none" extrusionOk="0">
                    <a:moveTo>
                      <a:pt x="0" y="43707"/>
                    </a:moveTo>
                    <a:lnTo>
                      <a:pt x="4373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38"/>
              <p:cNvSpPr/>
              <p:nvPr/>
            </p:nvSpPr>
            <p:spPr>
              <a:xfrm>
                <a:off x="1735631" y="1684323"/>
                <a:ext cx="1122767" cy="1115752"/>
              </a:xfrm>
              <a:custGeom>
                <a:avLst/>
                <a:gdLst/>
                <a:ahLst/>
                <a:cxnLst/>
                <a:rect l="l" t="t" r="r" b="b"/>
                <a:pathLst>
                  <a:path w="75837" h="75837" fill="none" extrusionOk="0">
                    <a:moveTo>
                      <a:pt x="1" y="75836"/>
                    </a:moveTo>
                    <a:lnTo>
                      <a:pt x="75837"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38"/>
              <p:cNvSpPr/>
              <p:nvPr/>
            </p:nvSpPr>
            <p:spPr>
              <a:xfrm>
                <a:off x="1781330" y="1767253"/>
                <a:ext cx="1160811" cy="1151585"/>
              </a:xfrm>
              <a:custGeom>
                <a:avLst/>
                <a:gdLst/>
                <a:ahLst/>
                <a:cxnLst/>
                <a:rect l="l" t="t" r="r" b="b"/>
                <a:pathLst>
                  <a:path w="75870" h="75837" fill="none" extrusionOk="0">
                    <a:moveTo>
                      <a:pt x="1" y="75836"/>
                    </a:moveTo>
                    <a:lnTo>
                      <a:pt x="75869" y="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38"/>
              <p:cNvSpPr/>
              <p:nvPr/>
            </p:nvSpPr>
            <p:spPr>
              <a:xfrm>
                <a:off x="1891023" y="1863197"/>
                <a:ext cx="1121111" cy="1119801"/>
              </a:xfrm>
              <a:custGeom>
                <a:avLst/>
                <a:gdLst/>
                <a:ahLst/>
                <a:cxnLst/>
                <a:rect l="l" t="t" r="r" b="b"/>
                <a:pathLst>
                  <a:path w="74828" h="74828" fill="none" extrusionOk="0">
                    <a:moveTo>
                      <a:pt x="0" y="74828"/>
                    </a:moveTo>
                    <a:lnTo>
                      <a:pt x="74828" y="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38"/>
              <p:cNvSpPr/>
              <p:nvPr/>
            </p:nvSpPr>
            <p:spPr>
              <a:xfrm>
                <a:off x="2027500" y="1971325"/>
                <a:ext cx="1042275" cy="1042275"/>
              </a:xfrm>
              <a:custGeom>
                <a:avLst/>
                <a:gdLst/>
                <a:ahLst/>
                <a:cxnLst/>
                <a:rect l="l" t="t" r="r" b="b"/>
                <a:pathLst>
                  <a:path w="41691" h="41691" fill="none" extrusionOk="0">
                    <a:moveTo>
                      <a:pt x="41691" y="0"/>
                    </a:moveTo>
                    <a:lnTo>
                      <a:pt x="1" y="41690"/>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38"/>
              <p:cNvSpPr/>
              <p:nvPr/>
            </p:nvSpPr>
            <p:spPr>
              <a:xfrm>
                <a:off x="2152700" y="2096525"/>
                <a:ext cx="958550" cy="958525"/>
              </a:xfrm>
              <a:custGeom>
                <a:avLst/>
                <a:gdLst/>
                <a:ahLst/>
                <a:cxnLst/>
                <a:rect l="l" t="t" r="r" b="b"/>
                <a:pathLst>
                  <a:path w="38342" h="38341" fill="none" extrusionOk="0">
                    <a:moveTo>
                      <a:pt x="38341" y="0"/>
                    </a:moveTo>
                    <a:lnTo>
                      <a:pt x="1" y="3834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38"/>
              <p:cNvSpPr/>
              <p:nvPr/>
            </p:nvSpPr>
            <p:spPr>
              <a:xfrm>
                <a:off x="2298225" y="2241225"/>
                <a:ext cx="834150" cy="834975"/>
              </a:xfrm>
              <a:custGeom>
                <a:avLst/>
                <a:gdLst/>
                <a:ahLst/>
                <a:cxnLst/>
                <a:rect l="l" t="t" r="r" b="b"/>
                <a:pathLst>
                  <a:path w="33366" h="33399" fill="none" extrusionOk="0">
                    <a:moveTo>
                      <a:pt x="33366" y="1"/>
                    </a:moveTo>
                    <a:lnTo>
                      <a:pt x="1" y="33398"/>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38"/>
              <p:cNvSpPr/>
              <p:nvPr/>
            </p:nvSpPr>
            <p:spPr>
              <a:xfrm>
                <a:off x="2473825" y="2417650"/>
                <a:ext cx="648800" cy="648800"/>
              </a:xfrm>
              <a:custGeom>
                <a:avLst/>
                <a:gdLst/>
                <a:ahLst/>
                <a:cxnLst/>
                <a:rect l="l" t="t" r="r" b="b"/>
                <a:pathLst>
                  <a:path w="25952" h="25952" fill="none" extrusionOk="0">
                    <a:moveTo>
                      <a:pt x="25952" y="0"/>
                    </a:moveTo>
                    <a:lnTo>
                      <a:pt x="1" y="25951"/>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38"/>
              <p:cNvSpPr/>
              <p:nvPr/>
            </p:nvSpPr>
            <p:spPr>
              <a:xfrm>
                <a:off x="2730750" y="2674550"/>
                <a:ext cx="300825" cy="300825"/>
              </a:xfrm>
              <a:custGeom>
                <a:avLst/>
                <a:gdLst/>
                <a:ahLst/>
                <a:cxnLst/>
                <a:rect l="l" t="t" r="r" b="b"/>
                <a:pathLst>
                  <a:path w="12033" h="12033" fill="none" extrusionOk="0">
                    <a:moveTo>
                      <a:pt x="12032" y="1"/>
                    </a:moveTo>
                    <a:lnTo>
                      <a:pt x="0" y="12033"/>
                    </a:lnTo>
                  </a:path>
                </a:pathLst>
              </a:custGeom>
              <a:noFill/>
              <a:ln w="19050" cap="rnd" cmpd="sng">
                <a:solidFill>
                  <a:schemeClr val="accent1"/>
                </a:solidFill>
                <a:prstDash val="solid"/>
                <a:miter lim="32519"/>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 name="Google Shape;2856;p73">
            <a:extLst>
              <a:ext uri="{FF2B5EF4-FFF2-40B4-BE49-F238E27FC236}">
                <a16:creationId xmlns:a16="http://schemas.microsoft.com/office/drawing/2014/main" id="{5E12E1B6-B387-4F3B-802F-C272F43DB2E6}"/>
              </a:ext>
            </a:extLst>
          </p:cNvPr>
          <p:cNvGrpSpPr/>
          <p:nvPr/>
        </p:nvGrpSpPr>
        <p:grpSpPr>
          <a:xfrm>
            <a:off x="4820924" y="999073"/>
            <a:ext cx="3274234" cy="3273975"/>
            <a:chOff x="-2002020" y="1926796"/>
            <a:chExt cx="413425" cy="413393"/>
          </a:xfrm>
        </p:grpSpPr>
        <p:sp>
          <p:nvSpPr>
            <p:cNvPr id="105" name="Google Shape;2857;p73">
              <a:extLst>
                <a:ext uri="{FF2B5EF4-FFF2-40B4-BE49-F238E27FC236}">
                  <a16:creationId xmlns:a16="http://schemas.microsoft.com/office/drawing/2014/main" id="{A80795EE-4D2F-42BA-8800-647EF2B145FD}"/>
                </a:ext>
              </a:extLst>
            </p:cNvPr>
            <p:cNvSpPr/>
            <p:nvPr/>
          </p:nvSpPr>
          <p:spPr>
            <a:xfrm>
              <a:off x="-1904013" y="1926796"/>
              <a:ext cx="296428" cy="196827"/>
            </a:xfrm>
            <a:custGeom>
              <a:avLst/>
              <a:gdLst/>
              <a:ahLst/>
              <a:cxnLst/>
              <a:rect l="l" t="t" r="r" b="b"/>
              <a:pathLst>
                <a:path w="9491" h="6302" extrusionOk="0">
                  <a:moveTo>
                    <a:pt x="5062" y="0"/>
                  </a:moveTo>
                  <a:cubicBezTo>
                    <a:pt x="2278" y="0"/>
                    <a:pt x="0" y="2278"/>
                    <a:pt x="0" y="5062"/>
                  </a:cubicBezTo>
                  <a:cubicBezTo>
                    <a:pt x="0" y="5492"/>
                    <a:pt x="76" y="5897"/>
                    <a:pt x="177" y="6302"/>
                  </a:cubicBezTo>
                  <a:lnTo>
                    <a:pt x="177" y="6276"/>
                  </a:lnTo>
                  <a:lnTo>
                    <a:pt x="2455" y="3999"/>
                  </a:lnTo>
                  <a:cubicBezTo>
                    <a:pt x="2379" y="3847"/>
                    <a:pt x="2354" y="3670"/>
                    <a:pt x="2354" y="3492"/>
                  </a:cubicBezTo>
                  <a:cubicBezTo>
                    <a:pt x="2354" y="2860"/>
                    <a:pt x="2860" y="2328"/>
                    <a:pt x="3518" y="2328"/>
                  </a:cubicBezTo>
                  <a:cubicBezTo>
                    <a:pt x="4151" y="2328"/>
                    <a:pt x="4682" y="2860"/>
                    <a:pt x="4682" y="3492"/>
                  </a:cubicBezTo>
                  <a:cubicBezTo>
                    <a:pt x="4682" y="3771"/>
                    <a:pt x="4556" y="4024"/>
                    <a:pt x="4404" y="4226"/>
                  </a:cubicBezTo>
                  <a:lnTo>
                    <a:pt x="5593" y="6251"/>
                  </a:lnTo>
                  <a:cubicBezTo>
                    <a:pt x="5669" y="6226"/>
                    <a:pt x="5745" y="6226"/>
                    <a:pt x="5846" y="6226"/>
                  </a:cubicBezTo>
                  <a:cubicBezTo>
                    <a:pt x="5998" y="6226"/>
                    <a:pt x="6125" y="6251"/>
                    <a:pt x="6277" y="6302"/>
                  </a:cubicBezTo>
                  <a:lnTo>
                    <a:pt x="9491" y="2632"/>
                  </a:lnTo>
                  <a:cubicBezTo>
                    <a:pt x="8630" y="1063"/>
                    <a:pt x="6960" y="0"/>
                    <a:pt x="506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2858;p73">
              <a:extLst>
                <a:ext uri="{FF2B5EF4-FFF2-40B4-BE49-F238E27FC236}">
                  <a16:creationId xmlns:a16="http://schemas.microsoft.com/office/drawing/2014/main" id="{6B42B0A3-B014-45EF-8F9A-BCDB90F8F001}"/>
                </a:ext>
              </a:extLst>
            </p:cNvPr>
            <p:cNvSpPr/>
            <p:nvPr/>
          </p:nvSpPr>
          <p:spPr>
            <a:xfrm>
              <a:off x="-1734077" y="2144924"/>
              <a:ext cx="24549" cy="24549"/>
            </a:xfrm>
            <a:custGeom>
              <a:avLst/>
              <a:gdLst/>
              <a:ahLst/>
              <a:cxnLst/>
              <a:rect l="l" t="t" r="r" b="b"/>
              <a:pathLst>
                <a:path w="786" h="786" extrusionOk="0">
                  <a:moveTo>
                    <a:pt x="405" y="1"/>
                  </a:moveTo>
                  <a:cubicBezTo>
                    <a:pt x="178" y="1"/>
                    <a:pt x="1" y="178"/>
                    <a:pt x="1" y="381"/>
                  </a:cubicBezTo>
                  <a:cubicBezTo>
                    <a:pt x="1" y="608"/>
                    <a:pt x="178" y="785"/>
                    <a:pt x="405" y="785"/>
                  </a:cubicBezTo>
                  <a:cubicBezTo>
                    <a:pt x="608" y="785"/>
                    <a:pt x="785" y="608"/>
                    <a:pt x="785" y="381"/>
                  </a:cubicBezTo>
                  <a:cubicBezTo>
                    <a:pt x="785" y="178"/>
                    <a:pt x="608"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2859;p73">
              <a:extLst>
                <a:ext uri="{FF2B5EF4-FFF2-40B4-BE49-F238E27FC236}">
                  <a16:creationId xmlns:a16="http://schemas.microsoft.com/office/drawing/2014/main" id="{9FF8A0E8-8330-4402-AF13-7D30C1433E75}"/>
                </a:ext>
              </a:extLst>
            </p:cNvPr>
            <p:cNvSpPr/>
            <p:nvPr/>
          </p:nvSpPr>
          <p:spPr>
            <a:xfrm>
              <a:off x="-1806786" y="2023991"/>
              <a:ext cx="24518" cy="24549"/>
            </a:xfrm>
            <a:custGeom>
              <a:avLst/>
              <a:gdLst/>
              <a:ahLst/>
              <a:cxnLst/>
              <a:rect l="l" t="t" r="r" b="b"/>
              <a:pathLst>
                <a:path w="785" h="786" extrusionOk="0">
                  <a:moveTo>
                    <a:pt x="405" y="1"/>
                  </a:moveTo>
                  <a:cubicBezTo>
                    <a:pt x="177" y="1"/>
                    <a:pt x="0" y="178"/>
                    <a:pt x="0" y="380"/>
                  </a:cubicBezTo>
                  <a:cubicBezTo>
                    <a:pt x="0" y="608"/>
                    <a:pt x="177" y="785"/>
                    <a:pt x="405" y="785"/>
                  </a:cubicBezTo>
                  <a:cubicBezTo>
                    <a:pt x="608" y="785"/>
                    <a:pt x="785" y="608"/>
                    <a:pt x="785" y="380"/>
                  </a:cubicBezTo>
                  <a:cubicBezTo>
                    <a:pt x="785" y="178"/>
                    <a:pt x="608" y="1"/>
                    <a:pt x="40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2860;p73">
              <a:extLst>
                <a:ext uri="{FF2B5EF4-FFF2-40B4-BE49-F238E27FC236}">
                  <a16:creationId xmlns:a16="http://schemas.microsoft.com/office/drawing/2014/main" id="{35A6A841-CBB0-4264-B4D8-A4F58123B514}"/>
                </a:ext>
              </a:extLst>
            </p:cNvPr>
            <p:cNvSpPr/>
            <p:nvPr/>
          </p:nvSpPr>
          <p:spPr>
            <a:xfrm>
              <a:off x="-2002020" y="2032705"/>
              <a:ext cx="413425" cy="307484"/>
            </a:xfrm>
            <a:custGeom>
              <a:avLst/>
              <a:gdLst/>
              <a:ahLst/>
              <a:cxnLst/>
              <a:rect l="l" t="t" r="r" b="b"/>
              <a:pathLst>
                <a:path w="13237" h="9845" extrusionOk="0">
                  <a:moveTo>
                    <a:pt x="12958" y="0"/>
                  </a:moveTo>
                  <a:lnTo>
                    <a:pt x="9997" y="3417"/>
                  </a:lnTo>
                  <a:cubicBezTo>
                    <a:pt x="10073" y="3594"/>
                    <a:pt x="10149" y="3771"/>
                    <a:pt x="10149" y="3974"/>
                  </a:cubicBezTo>
                  <a:cubicBezTo>
                    <a:pt x="10149" y="4632"/>
                    <a:pt x="9617" y="5163"/>
                    <a:pt x="8984" y="5163"/>
                  </a:cubicBezTo>
                  <a:cubicBezTo>
                    <a:pt x="8326" y="5163"/>
                    <a:pt x="7820" y="4632"/>
                    <a:pt x="7820" y="3974"/>
                  </a:cubicBezTo>
                  <a:cubicBezTo>
                    <a:pt x="7820" y="3695"/>
                    <a:pt x="7922" y="3442"/>
                    <a:pt x="8073" y="3240"/>
                  </a:cubicBezTo>
                  <a:lnTo>
                    <a:pt x="6884" y="1240"/>
                  </a:lnTo>
                  <a:cubicBezTo>
                    <a:pt x="6808" y="1266"/>
                    <a:pt x="6732" y="1266"/>
                    <a:pt x="6656" y="1266"/>
                  </a:cubicBezTo>
                  <a:cubicBezTo>
                    <a:pt x="6479" y="1266"/>
                    <a:pt x="6302" y="1215"/>
                    <a:pt x="6150" y="1139"/>
                  </a:cubicBezTo>
                  <a:lnTo>
                    <a:pt x="3594" y="3695"/>
                  </a:lnTo>
                  <a:cubicBezTo>
                    <a:pt x="3796" y="4151"/>
                    <a:pt x="4049" y="4556"/>
                    <a:pt x="4378" y="4935"/>
                  </a:cubicBezTo>
                  <a:lnTo>
                    <a:pt x="3872" y="5416"/>
                  </a:lnTo>
                  <a:lnTo>
                    <a:pt x="3341" y="4859"/>
                  </a:lnTo>
                  <a:lnTo>
                    <a:pt x="0" y="8200"/>
                  </a:lnTo>
                  <a:lnTo>
                    <a:pt x="1645" y="9845"/>
                  </a:lnTo>
                  <a:lnTo>
                    <a:pt x="4986" y="6504"/>
                  </a:lnTo>
                  <a:lnTo>
                    <a:pt x="4429" y="5973"/>
                  </a:lnTo>
                  <a:lnTo>
                    <a:pt x="4910" y="5467"/>
                  </a:lnTo>
                  <a:cubicBezTo>
                    <a:pt x="5796" y="6226"/>
                    <a:pt x="6935" y="6707"/>
                    <a:pt x="8200" y="6707"/>
                  </a:cubicBezTo>
                  <a:cubicBezTo>
                    <a:pt x="10984" y="6707"/>
                    <a:pt x="13236" y="4429"/>
                    <a:pt x="13236" y="1645"/>
                  </a:cubicBezTo>
                  <a:cubicBezTo>
                    <a:pt x="13236" y="1063"/>
                    <a:pt x="13135" y="532"/>
                    <a:pt x="129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624;p38">
            <a:extLst>
              <a:ext uri="{FF2B5EF4-FFF2-40B4-BE49-F238E27FC236}">
                <a16:creationId xmlns:a16="http://schemas.microsoft.com/office/drawing/2014/main" id="{7E98F7DF-AE4A-462A-AF44-DDC1B2AC7160}"/>
              </a:ext>
            </a:extLst>
          </p:cNvPr>
          <p:cNvSpPr txBox="1">
            <a:spLocks/>
          </p:cNvSpPr>
          <p:nvPr/>
        </p:nvSpPr>
        <p:spPr>
          <a:xfrm>
            <a:off x="766825" y="738393"/>
            <a:ext cx="1514395" cy="51362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l"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1pPr>
            <a:lvl2pPr marL="914400" marR="0" lvl="1" indent="-304800" algn="l"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2pPr>
            <a:lvl3pPr marL="1371600" marR="0" lvl="2" indent="-304800" algn="l"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3pPr>
            <a:lvl4pPr marL="1828800" marR="0" lvl="3" indent="-304800" algn="l"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4pPr>
            <a:lvl5pPr marL="2286000" marR="0" lvl="4" indent="-304800" algn="l"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5pPr>
            <a:lvl6pPr marL="2743200" marR="0" lvl="5" indent="-304800" algn="l"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6pPr>
            <a:lvl7pPr marL="3200400" marR="0" lvl="6" indent="-304800" algn="l"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7pPr>
            <a:lvl8pPr marL="3657600" marR="0" lvl="7" indent="-304800" algn="l"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8pPr>
            <a:lvl9pPr marL="4114800" marR="0" lvl="8" indent="-304800" algn="l" rtl="0">
              <a:lnSpc>
                <a:spcPct val="100000"/>
              </a:lnSpc>
              <a:spcBef>
                <a:spcPts val="0"/>
              </a:spcBef>
              <a:spcAft>
                <a:spcPts val="0"/>
              </a:spcAft>
              <a:buClr>
                <a:schemeClr val="dk1"/>
              </a:buClr>
              <a:buSzPts val="1400"/>
              <a:buFont typeface="Inter"/>
              <a:buNone/>
              <a:defRPr sz="1400" b="0" i="0" u="none" strike="noStrike" cap="none">
                <a:solidFill>
                  <a:schemeClr val="dk1"/>
                </a:solidFill>
                <a:latin typeface="Inter"/>
                <a:ea typeface="Inter"/>
                <a:cs typeface="Inter"/>
                <a:sym typeface="Inter"/>
              </a:defRPr>
            </a:lvl9pPr>
          </a:lstStyle>
          <a:p>
            <a:pPr marL="0" indent="0"/>
            <a:r>
              <a:rPr lang="fr-CM" sz="2800" b="1"/>
              <a:t>INF361 </a:t>
            </a:r>
            <a:endParaRPr lang="fr-CM" sz="2800" b="1"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741680" y="2198225"/>
            <a:ext cx="3234045" cy="9801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8C7B23"/>
                </a:solidFill>
              </a:rPr>
              <a:t>ABSTRACT</a:t>
            </a:r>
            <a:br>
              <a:rPr lang="en" dirty="0"/>
            </a:br>
            <a:r>
              <a:rPr lang="en" dirty="0"/>
              <a:t>FACTORY</a:t>
            </a:r>
            <a:endParaRPr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grpSp>
        <p:nvGrpSpPr>
          <p:cNvPr id="1837" name="Google Shape;1837;p42"/>
          <p:cNvGrpSpPr/>
          <p:nvPr/>
        </p:nvGrpSpPr>
        <p:grpSpPr>
          <a:xfrm>
            <a:off x="5030088" y="1255015"/>
            <a:ext cx="2974500" cy="2633470"/>
            <a:chOff x="4960675" y="1255015"/>
            <a:chExt cx="2974500" cy="2633470"/>
          </a:xfrm>
        </p:grpSpPr>
        <p:sp>
          <p:nvSpPr>
            <p:cNvPr id="1838" name="Google Shape;1838;p42"/>
            <p:cNvSpPr/>
            <p:nvPr/>
          </p:nvSpPr>
          <p:spPr>
            <a:xfrm>
              <a:off x="4960675" y="1323275"/>
              <a:ext cx="2974500" cy="2027700"/>
            </a:xfrm>
            <a:prstGeom prst="roundRect">
              <a:avLst>
                <a:gd name="adj" fmla="val 693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rgbClr val="000000">
                <a:alpha val="6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5053227" y="1399811"/>
              <a:ext cx="65178" cy="65846"/>
            </a:xfrm>
            <a:custGeom>
              <a:avLst/>
              <a:gdLst/>
              <a:ahLst/>
              <a:cxnLst/>
              <a:rect l="l" t="t" r="r" b="b"/>
              <a:pathLst>
                <a:path w="968" h="980" extrusionOk="0">
                  <a:moveTo>
                    <a:pt x="649" y="100"/>
                  </a:moveTo>
                  <a:cubicBezTo>
                    <a:pt x="869" y="188"/>
                    <a:pt x="968" y="441"/>
                    <a:pt x="880" y="650"/>
                  </a:cubicBezTo>
                  <a:cubicBezTo>
                    <a:pt x="792" y="870"/>
                    <a:pt x="539" y="979"/>
                    <a:pt x="319" y="892"/>
                  </a:cubicBezTo>
                  <a:cubicBezTo>
                    <a:pt x="99" y="793"/>
                    <a:pt x="0" y="551"/>
                    <a:pt x="88" y="331"/>
                  </a:cubicBezTo>
                  <a:cubicBezTo>
                    <a:pt x="176" y="111"/>
                    <a:pt x="429" y="1"/>
                    <a:pt x="649" y="1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5193141" y="1399811"/>
              <a:ext cx="65245" cy="65846"/>
            </a:xfrm>
            <a:custGeom>
              <a:avLst/>
              <a:gdLst/>
              <a:ahLst/>
              <a:cxnLst/>
              <a:rect l="l" t="t" r="r" b="b"/>
              <a:pathLst>
                <a:path w="969" h="980" extrusionOk="0">
                  <a:moveTo>
                    <a:pt x="649" y="100"/>
                  </a:moveTo>
                  <a:cubicBezTo>
                    <a:pt x="869" y="188"/>
                    <a:pt x="968" y="441"/>
                    <a:pt x="880" y="661"/>
                  </a:cubicBezTo>
                  <a:cubicBezTo>
                    <a:pt x="792" y="870"/>
                    <a:pt x="539" y="979"/>
                    <a:pt x="320" y="892"/>
                  </a:cubicBezTo>
                  <a:cubicBezTo>
                    <a:pt x="100" y="793"/>
                    <a:pt x="1" y="551"/>
                    <a:pt x="89" y="331"/>
                  </a:cubicBezTo>
                  <a:cubicBezTo>
                    <a:pt x="177" y="111"/>
                    <a:pt x="429" y="1"/>
                    <a:pt x="649"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5333122" y="1404313"/>
              <a:ext cx="65178" cy="57515"/>
            </a:xfrm>
            <a:custGeom>
              <a:avLst/>
              <a:gdLst/>
              <a:ahLst/>
              <a:cxnLst/>
              <a:rect l="l" t="t" r="r" b="b"/>
              <a:pathLst>
                <a:path w="968" h="856" extrusionOk="0">
                  <a:moveTo>
                    <a:pt x="484" y="1"/>
                  </a:moveTo>
                  <a:cubicBezTo>
                    <a:pt x="314" y="1"/>
                    <a:pt x="154" y="98"/>
                    <a:pt x="88" y="264"/>
                  </a:cubicBezTo>
                  <a:cubicBezTo>
                    <a:pt x="0" y="484"/>
                    <a:pt x="99" y="726"/>
                    <a:pt x="319" y="825"/>
                  </a:cubicBezTo>
                  <a:cubicBezTo>
                    <a:pt x="371" y="845"/>
                    <a:pt x="425" y="855"/>
                    <a:pt x="478" y="855"/>
                  </a:cubicBezTo>
                  <a:cubicBezTo>
                    <a:pt x="649" y="855"/>
                    <a:pt x="813" y="753"/>
                    <a:pt x="880" y="594"/>
                  </a:cubicBezTo>
                  <a:cubicBezTo>
                    <a:pt x="968" y="374"/>
                    <a:pt x="869" y="121"/>
                    <a:pt x="649" y="33"/>
                  </a:cubicBezTo>
                  <a:cubicBezTo>
                    <a:pt x="595" y="11"/>
                    <a:pt x="53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5111670" y="3764318"/>
              <a:ext cx="2685759" cy="124167"/>
            </a:xfrm>
            <a:custGeom>
              <a:avLst/>
              <a:gdLst/>
              <a:ahLst/>
              <a:cxnLst/>
              <a:rect l="l" t="t" r="r" b="b"/>
              <a:pathLst>
                <a:path w="39888" h="1848" extrusionOk="0">
                  <a:moveTo>
                    <a:pt x="19939" y="0"/>
                  </a:moveTo>
                  <a:cubicBezTo>
                    <a:pt x="8931" y="0"/>
                    <a:pt x="1" y="418"/>
                    <a:pt x="1" y="924"/>
                  </a:cubicBezTo>
                  <a:cubicBezTo>
                    <a:pt x="1" y="1430"/>
                    <a:pt x="8931" y="1848"/>
                    <a:pt x="19939" y="1848"/>
                  </a:cubicBezTo>
                  <a:cubicBezTo>
                    <a:pt x="30958" y="1848"/>
                    <a:pt x="39888" y="1430"/>
                    <a:pt x="39888" y="924"/>
                  </a:cubicBezTo>
                  <a:cubicBezTo>
                    <a:pt x="39888" y="418"/>
                    <a:pt x="30958" y="0"/>
                    <a:pt x="19939"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5291646" y="3513092"/>
              <a:ext cx="2325126" cy="301549"/>
            </a:xfrm>
            <a:custGeom>
              <a:avLst/>
              <a:gdLst/>
              <a:ahLst/>
              <a:cxnLst/>
              <a:rect l="l" t="t" r="r" b="b"/>
              <a:pathLst>
                <a:path w="34532" h="4488" extrusionOk="0">
                  <a:moveTo>
                    <a:pt x="638" y="0"/>
                  </a:moveTo>
                  <a:cubicBezTo>
                    <a:pt x="286" y="0"/>
                    <a:pt x="0" y="286"/>
                    <a:pt x="0" y="638"/>
                  </a:cubicBezTo>
                  <a:lnTo>
                    <a:pt x="0" y="3849"/>
                  </a:lnTo>
                  <a:cubicBezTo>
                    <a:pt x="0" y="4201"/>
                    <a:pt x="286" y="4487"/>
                    <a:pt x="638" y="4487"/>
                  </a:cubicBezTo>
                  <a:lnTo>
                    <a:pt x="33893" y="4487"/>
                  </a:lnTo>
                  <a:cubicBezTo>
                    <a:pt x="34245" y="4487"/>
                    <a:pt x="34531" y="4201"/>
                    <a:pt x="34531" y="3849"/>
                  </a:cubicBezTo>
                  <a:lnTo>
                    <a:pt x="34531" y="638"/>
                  </a:lnTo>
                  <a:cubicBezTo>
                    <a:pt x="34531" y="286"/>
                    <a:pt x="34245" y="0"/>
                    <a:pt x="33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5291646" y="3681539"/>
              <a:ext cx="85916" cy="3024"/>
            </a:xfrm>
            <a:custGeom>
              <a:avLst/>
              <a:gdLst/>
              <a:ahLst/>
              <a:cxnLst/>
              <a:rect l="l" t="t" r="r" b="b"/>
              <a:pathLst>
                <a:path w="1276" h="45" extrusionOk="0">
                  <a:moveTo>
                    <a:pt x="0" y="1"/>
                  </a:moveTo>
                  <a:lnTo>
                    <a:pt x="0" y="45"/>
                  </a:lnTo>
                  <a:lnTo>
                    <a:pt x="1276" y="45"/>
                  </a:ln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5291646" y="3597349"/>
              <a:ext cx="242195" cy="3024"/>
            </a:xfrm>
            <a:custGeom>
              <a:avLst/>
              <a:gdLst/>
              <a:ahLst/>
              <a:cxnLst/>
              <a:rect l="l" t="t" r="r" b="b"/>
              <a:pathLst>
                <a:path w="3597" h="45" extrusionOk="0">
                  <a:moveTo>
                    <a:pt x="0" y="0"/>
                  </a:moveTo>
                  <a:lnTo>
                    <a:pt x="0" y="44"/>
                  </a:lnTo>
                  <a:lnTo>
                    <a:pt x="3596" y="44"/>
                  </a:lnTo>
                  <a:lnTo>
                    <a:pt x="3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5291646" y="3727363"/>
              <a:ext cx="205903" cy="3024"/>
            </a:xfrm>
            <a:custGeom>
              <a:avLst/>
              <a:gdLst/>
              <a:ahLst/>
              <a:cxnLst/>
              <a:rect l="l" t="t" r="r" b="b"/>
              <a:pathLst>
                <a:path w="3058" h="45" extrusionOk="0">
                  <a:moveTo>
                    <a:pt x="0" y="1"/>
                  </a:moveTo>
                  <a:lnTo>
                    <a:pt x="0" y="45"/>
                  </a:lnTo>
                  <a:lnTo>
                    <a:pt x="3057" y="45"/>
                  </a:lnTo>
                  <a:lnTo>
                    <a:pt x="3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7373053" y="3770231"/>
              <a:ext cx="243676" cy="3024"/>
            </a:xfrm>
            <a:custGeom>
              <a:avLst/>
              <a:gdLst/>
              <a:ahLst/>
              <a:cxnLst/>
              <a:rect l="l" t="t" r="r" b="b"/>
              <a:pathLst>
                <a:path w="3619" h="45" extrusionOk="0">
                  <a:moveTo>
                    <a:pt x="0" y="0"/>
                  </a:moveTo>
                  <a:lnTo>
                    <a:pt x="0" y="44"/>
                  </a:lnTo>
                  <a:lnTo>
                    <a:pt x="3618" y="44"/>
                  </a:lnTo>
                  <a:lnTo>
                    <a:pt x="3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7504079" y="3683756"/>
              <a:ext cx="112647" cy="3024"/>
            </a:xfrm>
            <a:custGeom>
              <a:avLst/>
              <a:gdLst/>
              <a:ahLst/>
              <a:cxnLst/>
              <a:rect l="l" t="t" r="r" b="b"/>
              <a:pathLst>
                <a:path w="1673" h="45" extrusionOk="0">
                  <a:moveTo>
                    <a:pt x="1" y="1"/>
                  </a:moveTo>
                  <a:lnTo>
                    <a:pt x="1" y="45"/>
                  </a:lnTo>
                  <a:lnTo>
                    <a:pt x="1672" y="45"/>
                  </a:ln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7131671" y="3640150"/>
              <a:ext cx="391000" cy="3763"/>
            </a:xfrm>
            <a:custGeom>
              <a:avLst/>
              <a:gdLst/>
              <a:ahLst/>
              <a:cxnLst/>
              <a:rect l="l" t="t" r="r" b="b"/>
              <a:pathLst>
                <a:path w="5807" h="56" extrusionOk="0">
                  <a:moveTo>
                    <a:pt x="0" y="1"/>
                  </a:moveTo>
                  <a:lnTo>
                    <a:pt x="0" y="56"/>
                  </a:lnTo>
                  <a:lnTo>
                    <a:pt x="5807" y="56"/>
                  </a:lnTo>
                  <a:lnTo>
                    <a:pt x="5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5291646" y="3770231"/>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5573764" y="3727363"/>
              <a:ext cx="2043003" cy="3024"/>
            </a:xfrm>
            <a:custGeom>
              <a:avLst/>
              <a:gdLst/>
              <a:ahLst/>
              <a:cxnLst/>
              <a:rect l="l" t="t" r="r" b="b"/>
              <a:pathLst>
                <a:path w="30342" h="45" extrusionOk="0">
                  <a:moveTo>
                    <a:pt x="0" y="1"/>
                  </a:moveTo>
                  <a:lnTo>
                    <a:pt x="0" y="45"/>
                  </a:lnTo>
                  <a:lnTo>
                    <a:pt x="30341" y="45"/>
                  </a:lnTo>
                  <a:lnTo>
                    <a:pt x="303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5441929" y="3683756"/>
              <a:ext cx="2014858" cy="3024"/>
            </a:xfrm>
            <a:custGeom>
              <a:avLst/>
              <a:gdLst/>
              <a:ahLst/>
              <a:cxnLst/>
              <a:rect l="l" t="t" r="r" b="b"/>
              <a:pathLst>
                <a:path w="29924" h="45" extrusionOk="0">
                  <a:moveTo>
                    <a:pt x="1" y="1"/>
                  </a:moveTo>
                  <a:lnTo>
                    <a:pt x="1" y="45"/>
                  </a:lnTo>
                  <a:lnTo>
                    <a:pt x="29924" y="45"/>
                  </a:lnTo>
                  <a:lnTo>
                    <a:pt x="29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5333122" y="3640150"/>
              <a:ext cx="1660150" cy="3763"/>
            </a:xfrm>
            <a:custGeom>
              <a:avLst/>
              <a:gdLst/>
              <a:ahLst/>
              <a:cxnLst/>
              <a:rect l="l" t="t" r="r" b="b"/>
              <a:pathLst>
                <a:path w="24656" h="56" extrusionOk="0">
                  <a:moveTo>
                    <a:pt x="0" y="1"/>
                  </a:moveTo>
                  <a:lnTo>
                    <a:pt x="0" y="56"/>
                  </a:lnTo>
                  <a:lnTo>
                    <a:pt x="24656" y="56"/>
                  </a:lnTo>
                  <a:lnTo>
                    <a:pt x="24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5601908" y="3597349"/>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5291646" y="3553742"/>
              <a:ext cx="2014858" cy="3763"/>
            </a:xfrm>
            <a:custGeom>
              <a:avLst/>
              <a:gdLst/>
              <a:ahLst/>
              <a:cxnLst/>
              <a:rect l="l" t="t" r="r" b="b"/>
              <a:pathLst>
                <a:path w="29924" h="56" extrusionOk="0">
                  <a:moveTo>
                    <a:pt x="0" y="0"/>
                  </a:moveTo>
                  <a:lnTo>
                    <a:pt x="0" y="55"/>
                  </a:lnTo>
                  <a:lnTo>
                    <a:pt x="29923" y="55"/>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7366387" y="3553742"/>
              <a:ext cx="250342" cy="3763"/>
            </a:xfrm>
            <a:custGeom>
              <a:avLst/>
              <a:gdLst/>
              <a:ahLst/>
              <a:cxnLst/>
              <a:rect l="l" t="t" r="r" b="b"/>
              <a:pathLst>
                <a:path w="3718" h="56" extrusionOk="0">
                  <a:moveTo>
                    <a:pt x="0" y="0"/>
                  </a:moveTo>
                  <a:lnTo>
                    <a:pt x="0" y="55"/>
                  </a:lnTo>
                  <a:lnTo>
                    <a:pt x="3717" y="55"/>
                  </a:lnTo>
                  <a:lnTo>
                    <a:pt x="3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6023199" y="3513092"/>
              <a:ext cx="861991" cy="301549"/>
            </a:xfrm>
            <a:custGeom>
              <a:avLst/>
              <a:gdLst/>
              <a:ahLst/>
              <a:cxnLst/>
              <a:rect l="l" t="t" r="r" b="b"/>
              <a:pathLst>
                <a:path w="12802" h="4488" extrusionOk="0">
                  <a:moveTo>
                    <a:pt x="0" y="0"/>
                  </a:moveTo>
                  <a:lnTo>
                    <a:pt x="0" y="4487"/>
                  </a:lnTo>
                  <a:lnTo>
                    <a:pt x="12801" y="4487"/>
                  </a:lnTo>
                  <a:lnTo>
                    <a:pt x="12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6170519" y="3586263"/>
              <a:ext cx="567276" cy="154470"/>
            </a:xfrm>
            <a:custGeom>
              <a:avLst/>
              <a:gdLst/>
              <a:ahLst/>
              <a:cxnLst/>
              <a:rect l="l" t="t" r="r" b="b"/>
              <a:pathLst>
                <a:path w="8425" h="2299" extrusionOk="0">
                  <a:moveTo>
                    <a:pt x="1156" y="0"/>
                  </a:moveTo>
                  <a:cubicBezTo>
                    <a:pt x="518" y="0"/>
                    <a:pt x="1" y="517"/>
                    <a:pt x="1" y="1155"/>
                  </a:cubicBezTo>
                  <a:cubicBezTo>
                    <a:pt x="1" y="1793"/>
                    <a:pt x="518" y="2299"/>
                    <a:pt x="1156" y="2299"/>
                  </a:cubicBezTo>
                  <a:lnTo>
                    <a:pt x="7281" y="2299"/>
                  </a:lnTo>
                  <a:cubicBezTo>
                    <a:pt x="7919" y="2299"/>
                    <a:pt x="8425" y="1793"/>
                    <a:pt x="8425" y="1155"/>
                  </a:cubicBezTo>
                  <a:cubicBezTo>
                    <a:pt x="8425" y="517"/>
                    <a:pt x="7919" y="0"/>
                    <a:pt x="7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6234214" y="3610653"/>
              <a:ext cx="65245" cy="106429"/>
            </a:xfrm>
            <a:custGeom>
              <a:avLst/>
              <a:gdLst/>
              <a:ahLst/>
              <a:cxnLst/>
              <a:rect l="l" t="t" r="r" b="b"/>
              <a:pathLst>
                <a:path w="969" h="1584" extrusionOk="0">
                  <a:moveTo>
                    <a:pt x="462" y="0"/>
                  </a:moveTo>
                  <a:cubicBezTo>
                    <a:pt x="407" y="0"/>
                    <a:pt x="374" y="44"/>
                    <a:pt x="374" y="88"/>
                  </a:cubicBezTo>
                  <a:cubicBezTo>
                    <a:pt x="374" y="121"/>
                    <a:pt x="353" y="154"/>
                    <a:pt x="309" y="165"/>
                  </a:cubicBezTo>
                  <a:cubicBezTo>
                    <a:pt x="287" y="176"/>
                    <a:pt x="265" y="187"/>
                    <a:pt x="254" y="187"/>
                  </a:cubicBezTo>
                  <a:cubicBezTo>
                    <a:pt x="188" y="220"/>
                    <a:pt x="133" y="264"/>
                    <a:pt x="100" y="319"/>
                  </a:cubicBezTo>
                  <a:cubicBezTo>
                    <a:pt x="56" y="374"/>
                    <a:pt x="45" y="440"/>
                    <a:pt x="45" y="517"/>
                  </a:cubicBezTo>
                  <a:cubicBezTo>
                    <a:pt x="45" y="682"/>
                    <a:pt x="133" y="781"/>
                    <a:pt x="309" y="836"/>
                  </a:cubicBezTo>
                  <a:lnTo>
                    <a:pt x="616" y="935"/>
                  </a:lnTo>
                  <a:cubicBezTo>
                    <a:pt x="660" y="946"/>
                    <a:pt x="682" y="968"/>
                    <a:pt x="704" y="979"/>
                  </a:cubicBezTo>
                  <a:cubicBezTo>
                    <a:pt x="726" y="1001"/>
                    <a:pt x="737" y="1023"/>
                    <a:pt x="737" y="1056"/>
                  </a:cubicBezTo>
                  <a:cubicBezTo>
                    <a:pt x="737" y="1100"/>
                    <a:pt x="715" y="1144"/>
                    <a:pt x="671" y="1166"/>
                  </a:cubicBezTo>
                  <a:cubicBezTo>
                    <a:pt x="627" y="1199"/>
                    <a:pt x="572" y="1221"/>
                    <a:pt x="506" y="1221"/>
                  </a:cubicBezTo>
                  <a:cubicBezTo>
                    <a:pt x="440" y="1221"/>
                    <a:pt x="374" y="1199"/>
                    <a:pt x="331" y="1155"/>
                  </a:cubicBezTo>
                  <a:cubicBezTo>
                    <a:pt x="298" y="1133"/>
                    <a:pt x="265" y="1100"/>
                    <a:pt x="254" y="1056"/>
                  </a:cubicBezTo>
                  <a:cubicBezTo>
                    <a:pt x="232" y="1023"/>
                    <a:pt x="199" y="1001"/>
                    <a:pt x="155" y="1001"/>
                  </a:cubicBezTo>
                  <a:lnTo>
                    <a:pt x="89" y="1012"/>
                  </a:lnTo>
                  <a:cubicBezTo>
                    <a:pt x="34" y="1023"/>
                    <a:pt x="1" y="1078"/>
                    <a:pt x="23" y="1133"/>
                  </a:cubicBezTo>
                  <a:cubicBezTo>
                    <a:pt x="34" y="1177"/>
                    <a:pt x="56" y="1210"/>
                    <a:pt x="78" y="1243"/>
                  </a:cubicBezTo>
                  <a:cubicBezTo>
                    <a:pt x="122" y="1309"/>
                    <a:pt x="177" y="1353"/>
                    <a:pt x="254" y="1386"/>
                  </a:cubicBezTo>
                  <a:cubicBezTo>
                    <a:pt x="276" y="1397"/>
                    <a:pt x="287" y="1397"/>
                    <a:pt x="309" y="1408"/>
                  </a:cubicBezTo>
                  <a:cubicBezTo>
                    <a:pt x="342" y="1419"/>
                    <a:pt x="374" y="1452"/>
                    <a:pt x="374" y="1485"/>
                  </a:cubicBezTo>
                  <a:lnTo>
                    <a:pt x="374" y="1496"/>
                  </a:lnTo>
                  <a:cubicBezTo>
                    <a:pt x="374" y="1540"/>
                    <a:pt x="407" y="1584"/>
                    <a:pt x="451" y="1584"/>
                  </a:cubicBezTo>
                  <a:lnTo>
                    <a:pt x="517" y="1584"/>
                  </a:lnTo>
                  <a:cubicBezTo>
                    <a:pt x="572" y="1584"/>
                    <a:pt x="605" y="1540"/>
                    <a:pt x="605" y="1496"/>
                  </a:cubicBezTo>
                  <a:cubicBezTo>
                    <a:pt x="605" y="1452"/>
                    <a:pt x="627" y="1419"/>
                    <a:pt x="671" y="1408"/>
                  </a:cubicBezTo>
                  <a:cubicBezTo>
                    <a:pt x="693" y="1408"/>
                    <a:pt x="715" y="1397"/>
                    <a:pt x="737" y="1386"/>
                  </a:cubicBezTo>
                  <a:cubicBezTo>
                    <a:pt x="814" y="1353"/>
                    <a:pt x="869" y="1309"/>
                    <a:pt x="902" y="1243"/>
                  </a:cubicBezTo>
                  <a:cubicBezTo>
                    <a:pt x="946" y="1188"/>
                    <a:pt x="968" y="1122"/>
                    <a:pt x="968" y="1045"/>
                  </a:cubicBezTo>
                  <a:cubicBezTo>
                    <a:pt x="968" y="946"/>
                    <a:pt x="935" y="880"/>
                    <a:pt x="891" y="825"/>
                  </a:cubicBezTo>
                  <a:cubicBezTo>
                    <a:pt x="847" y="770"/>
                    <a:pt x="770" y="737"/>
                    <a:pt x="660" y="704"/>
                  </a:cubicBezTo>
                  <a:lnTo>
                    <a:pt x="440" y="638"/>
                  </a:lnTo>
                  <a:cubicBezTo>
                    <a:pt x="385" y="627"/>
                    <a:pt x="342" y="605"/>
                    <a:pt x="320" y="583"/>
                  </a:cubicBezTo>
                  <a:cubicBezTo>
                    <a:pt x="287" y="561"/>
                    <a:pt x="276" y="539"/>
                    <a:pt x="276" y="506"/>
                  </a:cubicBezTo>
                  <a:cubicBezTo>
                    <a:pt x="276" y="484"/>
                    <a:pt x="287" y="451"/>
                    <a:pt x="309" y="429"/>
                  </a:cubicBezTo>
                  <a:cubicBezTo>
                    <a:pt x="320" y="407"/>
                    <a:pt x="353" y="396"/>
                    <a:pt x="374" y="385"/>
                  </a:cubicBezTo>
                  <a:cubicBezTo>
                    <a:pt x="407" y="374"/>
                    <a:pt x="440" y="363"/>
                    <a:pt x="484" y="363"/>
                  </a:cubicBezTo>
                  <a:cubicBezTo>
                    <a:pt x="517" y="363"/>
                    <a:pt x="561" y="374"/>
                    <a:pt x="594" y="396"/>
                  </a:cubicBezTo>
                  <a:cubicBezTo>
                    <a:pt x="627" y="407"/>
                    <a:pt x="649" y="429"/>
                    <a:pt x="671" y="462"/>
                  </a:cubicBezTo>
                  <a:cubicBezTo>
                    <a:pt x="682" y="473"/>
                    <a:pt x="682" y="484"/>
                    <a:pt x="693" y="495"/>
                  </a:cubicBezTo>
                  <a:cubicBezTo>
                    <a:pt x="712" y="522"/>
                    <a:pt x="737" y="542"/>
                    <a:pt x="764" y="542"/>
                  </a:cubicBezTo>
                  <a:cubicBezTo>
                    <a:pt x="770" y="542"/>
                    <a:pt x="776" y="541"/>
                    <a:pt x="781" y="539"/>
                  </a:cubicBezTo>
                  <a:lnTo>
                    <a:pt x="858" y="528"/>
                  </a:lnTo>
                  <a:cubicBezTo>
                    <a:pt x="913" y="517"/>
                    <a:pt x="946" y="462"/>
                    <a:pt x="924" y="407"/>
                  </a:cubicBezTo>
                  <a:cubicBezTo>
                    <a:pt x="902" y="374"/>
                    <a:pt x="891" y="341"/>
                    <a:pt x="858" y="319"/>
                  </a:cubicBezTo>
                  <a:cubicBezTo>
                    <a:pt x="825" y="264"/>
                    <a:pt x="770" y="220"/>
                    <a:pt x="704" y="187"/>
                  </a:cubicBezTo>
                  <a:cubicBezTo>
                    <a:pt x="693" y="187"/>
                    <a:pt x="682" y="187"/>
                    <a:pt x="660" y="176"/>
                  </a:cubicBezTo>
                  <a:cubicBezTo>
                    <a:pt x="627" y="165"/>
                    <a:pt x="605" y="132"/>
                    <a:pt x="605" y="99"/>
                  </a:cubicBezTo>
                  <a:lnTo>
                    <a:pt x="605" y="88"/>
                  </a:lnTo>
                  <a:cubicBezTo>
                    <a:pt x="605" y="44"/>
                    <a:pt x="572"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6043196"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6831037"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5387122" y="3786491"/>
              <a:ext cx="2134104" cy="28153"/>
            </a:xfrm>
            <a:custGeom>
              <a:avLst/>
              <a:gdLst/>
              <a:ahLst/>
              <a:cxnLst/>
              <a:rect l="l" t="t" r="r" b="b"/>
              <a:pathLst>
                <a:path w="31695" h="419" extrusionOk="0">
                  <a:moveTo>
                    <a:pt x="210" y="0"/>
                  </a:moveTo>
                  <a:cubicBezTo>
                    <a:pt x="100" y="0"/>
                    <a:pt x="1" y="88"/>
                    <a:pt x="1" y="209"/>
                  </a:cubicBezTo>
                  <a:cubicBezTo>
                    <a:pt x="1" y="319"/>
                    <a:pt x="100" y="418"/>
                    <a:pt x="210" y="418"/>
                  </a:cubicBezTo>
                  <a:lnTo>
                    <a:pt x="31486" y="418"/>
                  </a:lnTo>
                  <a:cubicBezTo>
                    <a:pt x="31596" y="418"/>
                    <a:pt x="31695" y="319"/>
                    <a:pt x="31695" y="209"/>
                  </a:cubicBezTo>
                  <a:cubicBezTo>
                    <a:pt x="31695" y="88"/>
                    <a:pt x="31596" y="0"/>
                    <a:pt x="31486"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5340529" y="3534526"/>
              <a:ext cx="1262552" cy="42934"/>
            </a:xfrm>
            <a:custGeom>
              <a:avLst/>
              <a:gdLst/>
              <a:ahLst/>
              <a:cxnLst/>
              <a:rect l="l" t="t" r="r" b="b"/>
              <a:pathLst>
                <a:path w="18751" h="639" extrusionOk="0">
                  <a:moveTo>
                    <a:pt x="330" y="0"/>
                  </a:moveTo>
                  <a:cubicBezTo>
                    <a:pt x="143" y="0"/>
                    <a:pt x="0" y="143"/>
                    <a:pt x="0" y="319"/>
                  </a:cubicBezTo>
                  <a:cubicBezTo>
                    <a:pt x="0" y="495"/>
                    <a:pt x="143" y="638"/>
                    <a:pt x="330" y="638"/>
                  </a:cubicBezTo>
                  <a:lnTo>
                    <a:pt x="18431" y="638"/>
                  </a:lnTo>
                  <a:cubicBezTo>
                    <a:pt x="18607" y="638"/>
                    <a:pt x="18750" y="495"/>
                    <a:pt x="18750" y="319"/>
                  </a:cubicBezTo>
                  <a:cubicBezTo>
                    <a:pt x="18750" y="132"/>
                    <a:pt x="18607" y="0"/>
                    <a:pt x="18431"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6331239" y="3615087"/>
              <a:ext cx="350264" cy="32520"/>
            </a:xfrm>
            <a:custGeom>
              <a:avLst/>
              <a:gdLst/>
              <a:ahLst/>
              <a:cxnLst/>
              <a:rect l="l" t="t" r="r" b="b"/>
              <a:pathLst>
                <a:path w="5202" h="484" extrusionOk="0">
                  <a:moveTo>
                    <a:pt x="253" y="0"/>
                  </a:moveTo>
                  <a:cubicBezTo>
                    <a:pt x="110" y="0"/>
                    <a:pt x="0" y="110"/>
                    <a:pt x="0" y="242"/>
                  </a:cubicBezTo>
                  <a:cubicBezTo>
                    <a:pt x="0" y="374"/>
                    <a:pt x="110" y="484"/>
                    <a:pt x="253" y="484"/>
                  </a:cubicBezTo>
                  <a:lnTo>
                    <a:pt x="4960" y="484"/>
                  </a:lnTo>
                  <a:cubicBezTo>
                    <a:pt x="5092" y="484"/>
                    <a:pt x="5202" y="374"/>
                    <a:pt x="5202" y="242"/>
                  </a:cubicBezTo>
                  <a:cubicBezTo>
                    <a:pt x="5202" y="110"/>
                    <a:pt x="5092" y="0"/>
                    <a:pt x="4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6331239" y="3665279"/>
              <a:ext cx="107395" cy="14849"/>
            </a:xfrm>
            <a:custGeom>
              <a:avLst/>
              <a:gdLst/>
              <a:ahLst/>
              <a:cxnLst/>
              <a:rect l="l" t="t" r="r" b="b"/>
              <a:pathLst>
                <a:path w="1595" h="221" extrusionOk="0">
                  <a:moveTo>
                    <a:pt x="110" y="1"/>
                  </a:moveTo>
                  <a:cubicBezTo>
                    <a:pt x="55" y="1"/>
                    <a:pt x="0" y="56"/>
                    <a:pt x="0" y="111"/>
                  </a:cubicBezTo>
                  <a:cubicBezTo>
                    <a:pt x="0" y="177"/>
                    <a:pt x="55" y="221"/>
                    <a:pt x="110" y="221"/>
                  </a:cubicBezTo>
                  <a:lnTo>
                    <a:pt x="1485" y="221"/>
                  </a:lnTo>
                  <a:cubicBezTo>
                    <a:pt x="1551" y="221"/>
                    <a:pt x="1595" y="166"/>
                    <a:pt x="1595" y="111"/>
                  </a:cubicBezTo>
                  <a:cubicBezTo>
                    <a:pt x="1595" y="56"/>
                    <a:pt x="1551"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6454118" y="3665279"/>
              <a:ext cx="188935" cy="14849"/>
            </a:xfrm>
            <a:custGeom>
              <a:avLst/>
              <a:gdLst/>
              <a:ahLst/>
              <a:cxnLst/>
              <a:rect l="l" t="t" r="r" b="b"/>
              <a:pathLst>
                <a:path w="2806" h="221" extrusionOk="0">
                  <a:moveTo>
                    <a:pt x="111" y="1"/>
                  </a:moveTo>
                  <a:cubicBezTo>
                    <a:pt x="56" y="1"/>
                    <a:pt x="1" y="56"/>
                    <a:pt x="1" y="111"/>
                  </a:cubicBezTo>
                  <a:cubicBezTo>
                    <a:pt x="1" y="177"/>
                    <a:pt x="56" y="221"/>
                    <a:pt x="111" y="221"/>
                  </a:cubicBezTo>
                  <a:lnTo>
                    <a:pt x="2695" y="221"/>
                  </a:lnTo>
                  <a:cubicBezTo>
                    <a:pt x="2761" y="221"/>
                    <a:pt x="2805" y="166"/>
                    <a:pt x="2805" y="111"/>
                  </a:cubicBezTo>
                  <a:cubicBezTo>
                    <a:pt x="2805" y="56"/>
                    <a:pt x="2761" y="1"/>
                    <a:pt x="2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6331239" y="3690408"/>
              <a:ext cx="235529" cy="14110"/>
            </a:xfrm>
            <a:custGeom>
              <a:avLst/>
              <a:gdLst/>
              <a:ahLst/>
              <a:cxnLst/>
              <a:rect l="l" t="t" r="r" b="b"/>
              <a:pathLst>
                <a:path w="3498" h="210" extrusionOk="0">
                  <a:moveTo>
                    <a:pt x="110" y="1"/>
                  </a:moveTo>
                  <a:cubicBezTo>
                    <a:pt x="55" y="1"/>
                    <a:pt x="0" y="45"/>
                    <a:pt x="0" y="111"/>
                  </a:cubicBezTo>
                  <a:cubicBezTo>
                    <a:pt x="0" y="166"/>
                    <a:pt x="55" y="210"/>
                    <a:pt x="110" y="210"/>
                  </a:cubicBezTo>
                  <a:lnTo>
                    <a:pt x="3398" y="210"/>
                  </a:lnTo>
                  <a:cubicBezTo>
                    <a:pt x="3453" y="210"/>
                    <a:pt x="3497" y="166"/>
                    <a:pt x="3497" y="111"/>
                  </a:cubicBezTo>
                  <a:cubicBezTo>
                    <a:pt x="3497" y="45"/>
                    <a:pt x="3453" y="1"/>
                    <a:pt x="3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5438967" y="1648080"/>
              <a:ext cx="419212" cy="1865060"/>
            </a:xfrm>
            <a:custGeom>
              <a:avLst/>
              <a:gdLst/>
              <a:ahLst/>
              <a:cxnLst/>
              <a:rect l="l" t="t" r="r" b="b"/>
              <a:pathLst>
                <a:path w="6226" h="27758" extrusionOk="0">
                  <a:moveTo>
                    <a:pt x="1" y="1"/>
                  </a:moveTo>
                  <a:lnTo>
                    <a:pt x="1" y="27757"/>
                  </a:lnTo>
                  <a:lnTo>
                    <a:pt x="6225" y="27757"/>
                  </a:lnTo>
                  <a:lnTo>
                    <a:pt x="6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5462667" y="3485745"/>
              <a:ext cx="371810" cy="27414"/>
            </a:xfrm>
            <a:custGeom>
              <a:avLst/>
              <a:gdLst/>
              <a:ahLst/>
              <a:cxnLst/>
              <a:rect l="l" t="t" r="r" b="b"/>
              <a:pathLst>
                <a:path w="5522" h="408" extrusionOk="0">
                  <a:moveTo>
                    <a:pt x="199" y="1"/>
                  </a:moveTo>
                  <a:cubicBezTo>
                    <a:pt x="89" y="1"/>
                    <a:pt x="1" y="100"/>
                    <a:pt x="1" y="209"/>
                  </a:cubicBezTo>
                  <a:cubicBezTo>
                    <a:pt x="1" y="319"/>
                    <a:pt x="89" y="407"/>
                    <a:pt x="199"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5484887" y="1696122"/>
              <a:ext cx="74133" cy="852036"/>
            </a:xfrm>
            <a:custGeom>
              <a:avLst/>
              <a:gdLst/>
              <a:ahLst/>
              <a:cxnLst/>
              <a:rect l="l" t="t" r="r" b="b"/>
              <a:pathLst>
                <a:path w="1101" h="12681" extrusionOk="0">
                  <a:moveTo>
                    <a:pt x="550" y="1"/>
                  </a:moveTo>
                  <a:cubicBezTo>
                    <a:pt x="242" y="1"/>
                    <a:pt x="0" y="243"/>
                    <a:pt x="0" y="550"/>
                  </a:cubicBezTo>
                  <a:lnTo>
                    <a:pt x="0" y="12130"/>
                  </a:lnTo>
                  <a:cubicBezTo>
                    <a:pt x="0" y="12438"/>
                    <a:pt x="242" y="12680"/>
                    <a:pt x="550" y="12680"/>
                  </a:cubicBezTo>
                  <a:cubicBezTo>
                    <a:pt x="858" y="12680"/>
                    <a:pt x="1100" y="12438"/>
                    <a:pt x="1100" y="12130"/>
                  </a:cubicBezTo>
                  <a:lnTo>
                    <a:pt x="1100" y="550"/>
                  </a:lnTo>
                  <a:cubicBezTo>
                    <a:pt x="1100" y="243"/>
                    <a:pt x="858"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5975798" y="1255015"/>
              <a:ext cx="419145" cy="2258122"/>
            </a:xfrm>
            <a:custGeom>
              <a:avLst/>
              <a:gdLst/>
              <a:ahLst/>
              <a:cxnLst/>
              <a:rect l="l" t="t" r="r" b="b"/>
              <a:pathLst>
                <a:path w="6225" h="33608" extrusionOk="0">
                  <a:moveTo>
                    <a:pt x="1" y="0"/>
                  </a:moveTo>
                  <a:lnTo>
                    <a:pt x="1" y="33607"/>
                  </a:lnTo>
                  <a:lnTo>
                    <a:pt x="6225" y="33607"/>
                  </a:lnTo>
                  <a:lnTo>
                    <a:pt x="6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5999498" y="3485745"/>
              <a:ext cx="372551" cy="27414"/>
            </a:xfrm>
            <a:custGeom>
              <a:avLst/>
              <a:gdLst/>
              <a:ahLst/>
              <a:cxnLst/>
              <a:rect l="l" t="t" r="r" b="b"/>
              <a:pathLst>
                <a:path w="5533" h="408" extrusionOk="0">
                  <a:moveTo>
                    <a:pt x="209" y="1"/>
                  </a:moveTo>
                  <a:cubicBezTo>
                    <a:pt x="88" y="1"/>
                    <a:pt x="0" y="100"/>
                    <a:pt x="0" y="209"/>
                  </a:cubicBezTo>
                  <a:cubicBezTo>
                    <a:pt x="0" y="319"/>
                    <a:pt x="88" y="407"/>
                    <a:pt x="209" y="407"/>
                  </a:cubicBezTo>
                  <a:lnTo>
                    <a:pt x="5323" y="407"/>
                  </a:lnTo>
                  <a:cubicBezTo>
                    <a:pt x="5433" y="407"/>
                    <a:pt x="5532" y="319"/>
                    <a:pt x="5532" y="209"/>
                  </a:cubicBezTo>
                  <a:cubicBezTo>
                    <a:pt x="5532"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6021717" y="1314143"/>
              <a:ext cx="74133" cy="759650"/>
            </a:xfrm>
            <a:custGeom>
              <a:avLst/>
              <a:gdLst/>
              <a:ahLst/>
              <a:cxnLst/>
              <a:rect l="l" t="t" r="r" b="b"/>
              <a:pathLst>
                <a:path w="1101" h="11306" extrusionOk="0">
                  <a:moveTo>
                    <a:pt x="550" y="0"/>
                  </a:moveTo>
                  <a:cubicBezTo>
                    <a:pt x="242" y="0"/>
                    <a:pt x="0" y="242"/>
                    <a:pt x="0" y="550"/>
                  </a:cubicBezTo>
                  <a:lnTo>
                    <a:pt x="0" y="10755"/>
                  </a:lnTo>
                  <a:cubicBezTo>
                    <a:pt x="0" y="11063"/>
                    <a:pt x="242" y="11305"/>
                    <a:pt x="550" y="11305"/>
                  </a:cubicBezTo>
                  <a:cubicBezTo>
                    <a:pt x="847" y="11305"/>
                    <a:pt x="1100" y="11063"/>
                    <a:pt x="1100" y="10755"/>
                  </a:cubicBezTo>
                  <a:lnTo>
                    <a:pt x="1100" y="550"/>
                  </a:lnTo>
                  <a:cubicBezTo>
                    <a:pt x="1100" y="242"/>
                    <a:pt x="847" y="0"/>
                    <a:pt x="550"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6513369" y="2341959"/>
              <a:ext cx="419145" cy="1171189"/>
            </a:xfrm>
            <a:custGeom>
              <a:avLst/>
              <a:gdLst/>
              <a:ahLst/>
              <a:cxnLst/>
              <a:rect l="l" t="t" r="r" b="b"/>
              <a:pathLst>
                <a:path w="6225" h="17431" extrusionOk="0">
                  <a:moveTo>
                    <a:pt x="1" y="0"/>
                  </a:moveTo>
                  <a:lnTo>
                    <a:pt x="1" y="17430"/>
                  </a:lnTo>
                  <a:lnTo>
                    <a:pt x="6225" y="17430"/>
                  </a:lnTo>
                  <a:lnTo>
                    <a:pt x="62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6537070"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6555586" y="2389194"/>
              <a:ext cx="74133" cy="789214"/>
            </a:xfrm>
            <a:custGeom>
              <a:avLst/>
              <a:gdLst/>
              <a:ahLst/>
              <a:cxnLst/>
              <a:rect l="l" t="t" r="r" b="b"/>
              <a:pathLst>
                <a:path w="1101" h="11746" extrusionOk="0">
                  <a:moveTo>
                    <a:pt x="550" y="1"/>
                  </a:moveTo>
                  <a:cubicBezTo>
                    <a:pt x="242" y="1"/>
                    <a:pt x="0" y="243"/>
                    <a:pt x="0" y="551"/>
                  </a:cubicBezTo>
                  <a:lnTo>
                    <a:pt x="0" y="11196"/>
                  </a:lnTo>
                  <a:cubicBezTo>
                    <a:pt x="0" y="11504"/>
                    <a:pt x="242" y="11746"/>
                    <a:pt x="550" y="11746"/>
                  </a:cubicBezTo>
                  <a:cubicBezTo>
                    <a:pt x="858" y="11746"/>
                    <a:pt x="1100" y="11493"/>
                    <a:pt x="1100" y="11196"/>
                  </a:cubicBezTo>
                  <a:lnTo>
                    <a:pt x="1100" y="551"/>
                  </a:lnTo>
                  <a:cubicBezTo>
                    <a:pt x="1100" y="243"/>
                    <a:pt x="847"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7050200" y="1897089"/>
              <a:ext cx="419145" cy="1616054"/>
            </a:xfrm>
            <a:custGeom>
              <a:avLst/>
              <a:gdLst/>
              <a:ahLst/>
              <a:cxnLst/>
              <a:rect l="l" t="t" r="r" b="b"/>
              <a:pathLst>
                <a:path w="6225" h="24052" extrusionOk="0">
                  <a:moveTo>
                    <a:pt x="0" y="1"/>
                  </a:moveTo>
                  <a:lnTo>
                    <a:pt x="0" y="24051"/>
                  </a:lnTo>
                  <a:lnTo>
                    <a:pt x="6225" y="24051"/>
                  </a:lnTo>
                  <a:lnTo>
                    <a:pt x="6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7081307"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7096861" y="1942174"/>
              <a:ext cx="74806" cy="800300"/>
            </a:xfrm>
            <a:custGeom>
              <a:avLst/>
              <a:gdLst/>
              <a:ahLst/>
              <a:cxnLst/>
              <a:rect l="l" t="t" r="r" b="b"/>
              <a:pathLst>
                <a:path w="1111" h="11911" extrusionOk="0">
                  <a:moveTo>
                    <a:pt x="561" y="1"/>
                  </a:moveTo>
                  <a:cubicBezTo>
                    <a:pt x="253" y="1"/>
                    <a:pt x="0" y="254"/>
                    <a:pt x="0" y="550"/>
                  </a:cubicBezTo>
                  <a:lnTo>
                    <a:pt x="0" y="11350"/>
                  </a:lnTo>
                  <a:cubicBezTo>
                    <a:pt x="0" y="11658"/>
                    <a:pt x="253" y="11910"/>
                    <a:pt x="561" y="11910"/>
                  </a:cubicBezTo>
                  <a:cubicBezTo>
                    <a:pt x="858" y="11910"/>
                    <a:pt x="1111" y="11658"/>
                    <a:pt x="1111" y="11350"/>
                  </a:cubicBezTo>
                  <a:lnTo>
                    <a:pt x="1111" y="550"/>
                  </a:lnTo>
                  <a:cubicBezTo>
                    <a:pt x="1111" y="254"/>
                    <a:pt x="858" y="1"/>
                    <a:pt x="561"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47761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Abstract Factory</a:t>
            </a:r>
            <a:endParaRPr dirty="0"/>
          </a:p>
        </p:txBody>
      </p:sp>
      <p:sp>
        <p:nvSpPr>
          <p:cNvPr id="1887" name="Google Shape;1887;p43"/>
          <p:cNvSpPr txBox="1">
            <a:spLocks noGrp="1"/>
          </p:cNvSpPr>
          <p:nvPr>
            <p:ph type="subTitle" idx="1"/>
          </p:nvPr>
        </p:nvSpPr>
        <p:spPr>
          <a:xfrm>
            <a:off x="711083" y="1429067"/>
            <a:ext cx="7721833" cy="31226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800" b="1" dirty="0"/>
              <a:t> Le but est de créer des objets regroupés en familles</a:t>
            </a:r>
          </a:p>
          <a:p>
            <a:pPr marL="0" lvl="0" indent="0" algn="ctr" rtl="0">
              <a:spcBef>
                <a:spcPts val="0"/>
              </a:spcBef>
              <a:spcAft>
                <a:spcPts val="0"/>
              </a:spcAft>
              <a:buNone/>
            </a:pPr>
            <a:r>
              <a:rPr lang="fr-FR" sz="1800" b="1" dirty="0"/>
              <a:t> sans avoir à connaître leurs classes concrètes.</a:t>
            </a:r>
          </a:p>
          <a:p>
            <a:pPr marL="0" lvl="0" indent="0" algn="ctr" rtl="0">
              <a:spcBef>
                <a:spcPts val="0"/>
              </a:spcBef>
              <a:spcAft>
                <a:spcPts val="0"/>
              </a:spcAft>
              <a:buNone/>
            </a:pPr>
            <a:r>
              <a:rPr lang="fr-FR" sz="1800" b="1" dirty="0"/>
              <a:t> Permet de fournir une interface unique pour</a:t>
            </a:r>
          </a:p>
          <a:p>
            <a:pPr marL="0" lvl="0" indent="0" algn="ctr" rtl="0">
              <a:spcBef>
                <a:spcPts val="0"/>
              </a:spcBef>
              <a:spcAft>
                <a:spcPts val="0"/>
              </a:spcAft>
              <a:buNone/>
            </a:pPr>
            <a:r>
              <a:rPr lang="fr-FR" sz="1800" b="1" dirty="0"/>
              <a:t> instancier des objets d’une même famille sans avoir</a:t>
            </a:r>
          </a:p>
          <a:p>
            <a:pPr marL="0" lvl="0" indent="0" algn="ctr" rtl="0">
              <a:spcBef>
                <a:spcPts val="0"/>
              </a:spcBef>
              <a:spcAft>
                <a:spcPts val="0"/>
              </a:spcAft>
              <a:buNone/>
            </a:pPr>
            <a:r>
              <a:rPr lang="fr-FR" sz="1800" b="1" dirty="0"/>
              <a:t> à connaitre les classes à instancier.</a:t>
            </a:r>
          </a:p>
          <a:p>
            <a:pPr marL="0" lvl="0" indent="0" algn="ctr" rtl="0">
              <a:spcBef>
                <a:spcPts val="0"/>
              </a:spcBef>
              <a:spcAft>
                <a:spcPts val="0"/>
              </a:spcAft>
              <a:buNone/>
            </a:pPr>
            <a:r>
              <a:rPr lang="fr-FR" sz="1800" b="1" dirty="0"/>
              <a:t> Son utilisation est pertinente lorsque :</a:t>
            </a:r>
          </a:p>
          <a:p>
            <a:pPr marL="285750" lvl="0" indent="-285750" algn="ctr" rtl="0">
              <a:spcBef>
                <a:spcPts val="0"/>
              </a:spcBef>
              <a:spcAft>
                <a:spcPts val="0"/>
              </a:spcAft>
              <a:buFont typeface="Arial" panose="020B0604020202020204" pitchFamily="34" charset="0"/>
              <a:buChar char="•"/>
            </a:pPr>
            <a:r>
              <a:rPr lang="fr-FR" sz="1800" dirty="0">
                <a:latin typeface="+mn-lt"/>
              </a:rPr>
              <a:t> Le système est indépendant de la création des objets qu’il utilise</a:t>
            </a:r>
          </a:p>
          <a:p>
            <a:pPr marL="285750" lvl="0" indent="-285750" algn="ctr" rtl="0">
              <a:spcBef>
                <a:spcPts val="0"/>
              </a:spcBef>
              <a:spcAft>
                <a:spcPts val="0"/>
              </a:spcAft>
              <a:buFont typeface="Arial" panose="020B0604020202020204" pitchFamily="34" charset="0"/>
              <a:buChar char="•"/>
            </a:pPr>
            <a:r>
              <a:rPr lang="fr-FR" sz="1800" dirty="0">
                <a:latin typeface="+mn-lt"/>
              </a:rPr>
              <a:t> Le système est capable de créer des objets d’une même famille</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1203376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pic>
        <p:nvPicPr>
          <p:cNvPr id="4" name="Image 3">
            <a:extLst>
              <a:ext uri="{FF2B5EF4-FFF2-40B4-BE49-F238E27FC236}">
                <a16:creationId xmlns:a16="http://schemas.microsoft.com/office/drawing/2014/main" id="{79F76F91-2712-4BEF-BFDB-7B790597C44D}"/>
              </a:ext>
            </a:extLst>
          </p:cNvPr>
          <p:cNvPicPr>
            <a:picLocks noChangeAspect="1"/>
          </p:cNvPicPr>
          <p:nvPr/>
        </p:nvPicPr>
        <p:blipFill rotWithShape="1">
          <a:blip r:embed="rId3"/>
          <a:srcRect l="28732" t="24046" r="8656" b="14272"/>
          <a:stretch/>
        </p:blipFill>
        <p:spPr>
          <a:xfrm>
            <a:off x="2535774" y="1331462"/>
            <a:ext cx="5725267" cy="3172653"/>
          </a:xfrm>
          <a:prstGeom prst="rect">
            <a:avLst/>
          </a:prstGeom>
        </p:spPr>
      </p:pic>
      <p:sp>
        <p:nvSpPr>
          <p:cNvPr id="22" name="Rectangle 21">
            <a:extLst>
              <a:ext uri="{FF2B5EF4-FFF2-40B4-BE49-F238E27FC236}">
                <a16:creationId xmlns:a16="http://schemas.microsoft.com/office/drawing/2014/main" id="{666C8BA8-18FB-448D-9726-16B2CCB93855}"/>
              </a:ext>
            </a:extLst>
          </p:cNvPr>
          <p:cNvSpPr/>
          <p:nvPr/>
        </p:nvSpPr>
        <p:spPr>
          <a:xfrm>
            <a:off x="1030312" y="1331463"/>
            <a:ext cx="1522991" cy="302907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15" name="Connecteur droit 14">
            <a:extLst>
              <a:ext uri="{FF2B5EF4-FFF2-40B4-BE49-F238E27FC236}">
                <a16:creationId xmlns:a16="http://schemas.microsoft.com/office/drawing/2014/main" id="{D4F39CC4-83DF-4042-9429-3F9BBD9D9483}"/>
              </a:ext>
            </a:extLst>
          </p:cNvPr>
          <p:cNvCxnSpPr>
            <a:cxnSpLocks/>
            <a:endCxn id="8" idx="2"/>
          </p:cNvCxnSpPr>
          <p:nvPr/>
        </p:nvCxnSpPr>
        <p:spPr>
          <a:xfrm>
            <a:off x="1278464" y="2480541"/>
            <a:ext cx="31481" cy="65448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sp>
        <p:nvSpPr>
          <p:cNvPr id="8" name="Rectangle 7">
            <a:extLst>
              <a:ext uri="{FF2B5EF4-FFF2-40B4-BE49-F238E27FC236}">
                <a16:creationId xmlns:a16="http://schemas.microsoft.com/office/drawing/2014/main" id="{1DA9434E-99E3-493F-8999-DC4863BAF1D9}"/>
              </a:ext>
            </a:extLst>
          </p:cNvPr>
          <p:cNvSpPr/>
          <p:nvPr/>
        </p:nvSpPr>
        <p:spPr>
          <a:xfrm>
            <a:off x="1117808" y="2943163"/>
            <a:ext cx="384273" cy="191861"/>
          </a:xfrm>
          <a:prstGeom prst="rect">
            <a:avLst/>
          </a:prstGeom>
          <a:solidFill>
            <a:srgbClr val="FEA40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036C416E-4678-43BB-85F7-17F80A27B43E}"/>
              </a:ext>
            </a:extLst>
          </p:cNvPr>
          <p:cNvSpPr/>
          <p:nvPr/>
        </p:nvSpPr>
        <p:spPr>
          <a:xfrm>
            <a:off x="1117775" y="3025019"/>
            <a:ext cx="384273" cy="45719"/>
          </a:xfrm>
          <a:prstGeom prst="rect">
            <a:avLst/>
          </a:prstGeom>
          <a:solidFill>
            <a:srgbClr val="FEA40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ZoneTexte 8">
            <a:extLst>
              <a:ext uri="{FF2B5EF4-FFF2-40B4-BE49-F238E27FC236}">
                <a16:creationId xmlns:a16="http://schemas.microsoft.com/office/drawing/2014/main" id="{C7FCAEB3-328C-4A9B-93A6-E5D2B72EA18A}"/>
              </a:ext>
            </a:extLst>
          </p:cNvPr>
          <p:cNvSpPr txBox="1"/>
          <p:nvPr/>
        </p:nvSpPr>
        <p:spPr>
          <a:xfrm>
            <a:off x="1069317" y="2909423"/>
            <a:ext cx="728980" cy="169277"/>
          </a:xfrm>
          <a:prstGeom prst="rect">
            <a:avLst/>
          </a:prstGeom>
          <a:noFill/>
        </p:spPr>
        <p:txBody>
          <a:bodyPr wrap="square" rtlCol="0">
            <a:spAutoFit/>
          </a:bodyPr>
          <a:lstStyle/>
          <a:p>
            <a:r>
              <a:rPr lang="fr-FR" sz="500" b="1" dirty="0">
                <a:latin typeface="Arial Nova" panose="020B0504020202020204" pitchFamily="34" charset="0"/>
              </a:rPr>
              <a:t>ProduitD1</a:t>
            </a:r>
          </a:p>
        </p:txBody>
      </p:sp>
      <p:cxnSp>
        <p:nvCxnSpPr>
          <p:cNvPr id="11" name="Connecteur droit 10">
            <a:extLst>
              <a:ext uri="{FF2B5EF4-FFF2-40B4-BE49-F238E27FC236}">
                <a16:creationId xmlns:a16="http://schemas.microsoft.com/office/drawing/2014/main" id="{87C4A119-52F3-4ABE-9E63-6D44DAE65803}"/>
              </a:ext>
            </a:extLst>
          </p:cNvPr>
          <p:cNvCxnSpPr>
            <a:cxnSpLocks/>
          </p:cNvCxnSpPr>
          <p:nvPr/>
        </p:nvCxnSpPr>
        <p:spPr>
          <a:xfrm flipH="1">
            <a:off x="1280128" y="2483928"/>
            <a:ext cx="102362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Connecteur droit avec flèche 20">
            <a:extLst>
              <a:ext uri="{FF2B5EF4-FFF2-40B4-BE49-F238E27FC236}">
                <a16:creationId xmlns:a16="http://schemas.microsoft.com/office/drawing/2014/main" id="{70D046AF-35F3-4420-A303-798E95A2A672}"/>
              </a:ext>
            </a:extLst>
          </p:cNvPr>
          <p:cNvCxnSpPr>
            <a:cxnSpLocks/>
          </p:cNvCxnSpPr>
          <p:nvPr/>
        </p:nvCxnSpPr>
        <p:spPr>
          <a:xfrm flipV="1">
            <a:off x="1235089" y="3109273"/>
            <a:ext cx="26696" cy="658278"/>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6" name="Rectangle 25">
            <a:extLst>
              <a:ext uri="{FF2B5EF4-FFF2-40B4-BE49-F238E27FC236}">
                <a16:creationId xmlns:a16="http://schemas.microsoft.com/office/drawing/2014/main" id="{33739F9B-7368-4C54-8367-59146CB9663E}"/>
              </a:ext>
            </a:extLst>
          </p:cNvPr>
          <p:cNvSpPr/>
          <p:nvPr/>
        </p:nvSpPr>
        <p:spPr>
          <a:xfrm>
            <a:off x="7909534" y="1341250"/>
            <a:ext cx="441629" cy="18065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a:extLst>
              <a:ext uri="{FF2B5EF4-FFF2-40B4-BE49-F238E27FC236}">
                <a16:creationId xmlns:a16="http://schemas.microsoft.com/office/drawing/2014/main" id="{318EF9CF-8C0D-4222-ABF5-C48B4378C03A}"/>
              </a:ext>
            </a:extLst>
          </p:cNvPr>
          <p:cNvSpPr/>
          <p:nvPr/>
        </p:nvSpPr>
        <p:spPr>
          <a:xfrm>
            <a:off x="1802107" y="4310466"/>
            <a:ext cx="1555750" cy="500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2F0E7320-E26B-4D52-A5DF-EB52EC3C5B1C}"/>
              </a:ext>
            </a:extLst>
          </p:cNvPr>
          <p:cNvSpPr/>
          <p:nvPr/>
        </p:nvSpPr>
        <p:spPr>
          <a:xfrm>
            <a:off x="2005120" y="1400932"/>
            <a:ext cx="999013" cy="18560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a:extLst>
              <a:ext uri="{FF2B5EF4-FFF2-40B4-BE49-F238E27FC236}">
                <a16:creationId xmlns:a16="http://schemas.microsoft.com/office/drawing/2014/main" id="{3FC9DB2B-15EF-4E3D-8D5B-2C502E0A7EC0}"/>
              </a:ext>
            </a:extLst>
          </p:cNvPr>
          <p:cNvSpPr/>
          <p:nvPr/>
        </p:nvSpPr>
        <p:spPr>
          <a:xfrm>
            <a:off x="7492968" y="3335171"/>
            <a:ext cx="702945" cy="206036"/>
          </a:xfrm>
          <a:prstGeom prst="rect">
            <a:avLst/>
          </a:prstGeom>
          <a:solidFill>
            <a:srgbClr val="FEA40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6" name="Connecteur droit 15">
            <a:extLst>
              <a:ext uri="{FF2B5EF4-FFF2-40B4-BE49-F238E27FC236}">
                <a16:creationId xmlns:a16="http://schemas.microsoft.com/office/drawing/2014/main" id="{E48527D3-7E90-44B9-9E51-A70FAC894396}"/>
              </a:ext>
            </a:extLst>
          </p:cNvPr>
          <p:cNvCxnSpPr>
            <a:cxnSpLocks/>
            <a:endCxn id="39" idx="2"/>
          </p:cNvCxnSpPr>
          <p:nvPr/>
        </p:nvCxnSpPr>
        <p:spPr>
          <a:xfrm>
            <a:off x="1701798" y="1551079"/>
            <a:ext cx="23705" cy="494088"/>
          </a:xfrm>
          <a:prstGeom prst="line">
            <a:avLst/>
          </a:prstGeom>
          <a:ln w="952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4" name="Rectangle 23">
            <a:extLst>
              <a:ext uri="{FF2B5EF4-FFF2-40B4-BE49-F238E27FC236}">
                <a16:creationId xmlns:a16="http://schemas.microsoft.com/office/drawing/2014/main" id="{7B752DB3-2E5A-4836-8750-0DB0A5953160}"/>
              </a:ext>
            </a:extLst>
          </p:cNvPr>
          <p:cNvSpPr/>
          <p:nvPr/>
        </p:nvSpPr>
        <p:spPr>
          <a:xfrm>
            <a:off x="6310044" y="2770279"/>
            <a:ext cx="707160" cy="204378"/>
          </a:xfrm>
          <a:prstGeom prst="rect">
            <a:avLst/>
          </a:prstGeom>
          <a:solidFill>
            <a:srgbClr val="FEA400"/>
          </a:solidFill>
          <a:ln w="6350">
            <a:solidFill>
              <a:schemeClr val="bg1">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cxnSp>
        <p:nvCxnSpPr>
          <p:cNvPr id="19" name="Connecteur droit 18">
            <a:extLst>
              <a:ext uri="{FF2B5EF4-FFF2-40B4-BE49-F238E27FC236}">
                <a16:creationId xmlns:a16="http://schemas.microsoft.com/office/drawing/2014/main" id="{693A25FC-F884-4D68-A48E-3A8672C9B8A5}"/>
              </a:ext>
            </a:extLst>
          </p:cNvPr>
          <p:cNvCxnSpPr>
            <a:cxnSpLocks/>
          </p:cNvCxnSpPr>
          <p:nvPr/>
        </p:nvCxnSpPr>
        <p:spPr>
          <a:xfrm flipH="1">
            <a:off x="2190822" y="4172638"/>
            <a:ext cx="6037860" cy="1912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6" name="Rectangle 35">
            <a:extLst>
              <a:ext uri="{FF2B5EF4-FFF2-40B4-BE49-F238E27FC236}">
                <a16:creationId xmlns:a16="http://schemas.microsoft.com/office/drawing/2014/main" id="{CFEBE853-27AC-4479-A464-DD26546A71CC}"/>
              </a:ext>
            </a:extLst>
          </p:cNvPr>
          <p:cNvSpPr/>
          <p:nvPr/>
        </p:nvSpPr>
        <p:spPr>
          <a:xfrm>
            <a:off x="1488626" y="1936488"/>
            <a:ext cx="473754" cy="287236"/>
          </a:xfrm>
          <a:prstGeom prst="rect">
            <a:avLst/>
          </a:prstGeom>
          <a:solidFill>
            <a:srgbClr val="FEA40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7" name="Rectangle 36">
            <a:extLst>
              <a:ext uri="{FF2B5EF4-FFF2-40B4-BE49-F238E27FC236}">
                <a16:creationId xmlns:a16="http://schemas.microsoft.com/office/drawing/2014/main" id="{945B54C4-F277-4360-A9D8-950B5541C10D}"/>
              </a:ext>
            </a:extLst>
          </p:cNvPr>
          <p:cNvSpPr/>
          <p:nvPr/>
        </p:nvSpPr>
        <p:spPr>
          <a:xfrm>
            <a:off x="1488626" y="2072290"/>
            <a:ext cx="473754" cy="45719"/>
          </a:xfrm>
          <a:prstGeom prst="rect">
            <a:avLst/>
          </a:prstGeom>
          <a:solidFill>
            <a:srgbClr val="FEA40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8" name="ZoneTexte 37">
            <a:extLst>
              <a:ext uri="{FF2B5EF4-FFF2-40B4-BE49-F238E27FC236}">
                <a16:creationId xmlns:a16="http://schemas.microsoft.com/office/drawing/2014/main" id="{9FC559D4-3FB1-4FF1-A6D9-0210FCDBF6FE}"/>
              </a:ext>
            </a:extLst>
          </p:cNvPr>
          <p:cNvSpPr txBox="1"/>
          <p:nvPr/>
        </p:nvSpPr>
        <p:spPr>
          <a:xfrm>
            <a:off x="1488626" y="1936082"/>
            <a:ext cx="473754" cy="169277"/>
          </a:xfrm>
          <a:prstGeom prst="rect">
            <a:avLst/>
          </a:prstGeom>
          <a:noFill/>
        </p:spPr>
        <p:txBody>
          <a:bodyPr wrap="square" rtlCol="0">
            <a:spAutoFit/>
          </a:bodyPr>
          <a:lstStyle/>
          <a:p>
            <a:r>
              <a:rPr lang="fr-FR" sz="500" b="1" i="1" dirty="0" err="1">
                <a:latin typeface="Berlin Sans FB Demi" panose="020E0802020502020306" pitchFamily="34" charset="0"/>
              </a:rPr>
              <a:t>ProduitD</a:t>
            </a:r>
            <a:endParaRPr lang="fr-FR" sz="500" b="1" i="1" dirty="0">
              <a:latin typeface="Berlin Sans FB Demi" panose="020E0802020502020306" pitchFamily="34" charset="0"/>
            </a:endParaRPr>
          </a:p>
        </p:txBody>
      </p:sp>
      <p:sp>
        <p:nvSpPr>
          <p:cNvPr id="39" name="ZoneTexte 38">
            <a:extLst>
              <a:ext uri="{FF2B5EF4-FFF2-40B4-BE49-F238E27FC236}">
                <a16:creationId xmlns:a16="http://schemas.microsoft.com/office/drawing/2014/main" id="{D8A56319-D28F-45AD-9E32-E5B7479E31DB}"/>
              </a:ext>
            </a:extLst>
          </p:cNvPr>
          <p:cNvSpPr txBox="1"/>
          <p:nvPr/>
        </p:nvSpPr>
        <p:spPr>
          <a:xfrm>
            <a:off x="1467368" y="1891279"/>
            <a:ext cx="516270" cy="153888"/>
          </a:xfrm>
          <a:prstGeom prst="rect">
            <a:avLst/>
          </a:prstGeom>
          <a:noFill/>
        </p:spPr>
        <p:txBody>
          <a:bodyPr wrap="square" rtlCol="0">
            <a:spAutoFit/>
          </a:bodyPr>
          <a:lstStyle/>
          <a:p>
            <a:r>
              <a:rPr lang="fr-FR" sz="400" dirty="0">
                <a:latin typeface="Arial Nova" panose="020B0504020202020204" pitchFamily="34" charset="0"/>
              </a:rPr>
              <a:t>&lt;&lt;Abstract&gt;&gt;</a:t>
            </a:r>
          </a:p>
        </p:txBody>
      </p:sp>
      <p:sp>
        <p:nvSpPr>
          <p:cNvPr id="40" name="ZoneTexte 39">
            <a:extLst>
              <a:ext uri="{FF2B5EF4-FFF2-40B4-BE49-F238E27FC236}">
                <a16:creationId xmlns:a16="http://schemas.microsoft.com/office/drawing/2014/main" id="{7CA2734A-F081-436A-B1C7-185E6A7FAF9D}"/>
              </a:ext>
            </a:extLst>
          </p:cNvPr>
          <p:cNvSpPr txBox="1"/>
          <p:nvPr/>
        </p:nvSpPr>
        <p:spPr>
          <a:xfrm>
            <a:off x="1467368" y="2089210"/>
            <a:ext cx="516270" cy="153888"/>
          </a:xfrm>
          <a:prstGeom prst="rect">
            <a:avLst/>
          </a:prstGeom>
          <a:noFill/>
        </p:spPr>
        <p:txBody>
          <a:bodyPr wrap="square" rtlCol="0">
            <a:spAutoFit/>
          </a:bodyPr>
          <a:lstStyle/>
          <a:p>
            <a:r>
              <a:rPr lang="fr-FR" sz="400" dirty="0">
                <a:latin typeface="Arial Nova" panose="020B0504020202020204" pitchFamily="34" charset="0"/>
              </a:rPr>
              <a:t>+</a:t>
            </a:r>
            <a:r>
              <a:rPr lang="fr-FR" sz="400" dirty="0" err="1">
                <a:latin typeface="Arial Nova" panose="020B0504020202020204" pitchFamily="34" charset="0"/>
              </a:rPr>
              <a:t>methodeD</a:t>
            </a:r>
            <a:r>
              <a:rPr lang="fr-FR" sz="400" dirty="0">
                <a:latin typeface="Arial Nova" panose="020B0504020202020204" pitchFamily="34" charset="0"/>
              </a:rPr>
              <a:t>( )</a:t>
            </a:r>
          </a:p>
        </p:txBody>
      </p:sp>
      <p:cxnSp>
        <p:nvCxnSpPr>
          <p:cNvPr id="10" name="Connecteur droit 9">
            <a:extLst>
              <a:ext uri="{FF2B5EF4-FFF2-40B4-BE49-F238E27FC236}">
                <a16:creationId xmlns:a16="http://schemas.microsoft.com/office/drawing/2014/main" id="{8A3E1D99-2B28-45D8-88EB-6DC5F460763A}"/>
              </a:ext>
            </a:extLst>
          </p:cNvPr>
          <p:cNvCxnSpPr/>
          <p:nvPr/>
        </p:nvCxnSpPr>
        <p:spPr>
          <a:xfrm flipH="1">
            <a:off x="1701797" y="1549174"/>
            <a:ext cx="1522066" cy="0"/>
          </a:xfrm>
          <a:prstGeom prst="line">
            <a:avLst/>
          </a:prstGeom>
          <a:ln w="9525" cap="flat" cmpd="sng" algn="ctr">
            <a:solidFill>
              <a:schemeClr val="tx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44" name="Connecteur droit 43">
            <a:extLst>
              <a:ext uri="{FF2B5EF4-FFF2-40B4-BE49-F238E27FC236}">
                <a16:creationId xmlns:a16="http://schemas.microsoft.com/office/drawing/2014/main" id="{2F9CE38D-EF11-476F-AAE0-BC79A34F02A9}"/>
              </a:ext>
            </a:extLst>
          </p:cNvPr>
          <p:cNvCxnSpPr>
            <a:cxnSpLocks/>
          </p:cNvCxnSpPr>
          <p:nvPr/>
        </p:nvCxnSpPr>
        <p:spPr>
          <a:xfrm flipH="1">
            <a:off x="2233337" y="2480541"/>
            <a:ext cx="64337" cy="47964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9120A6AA-7E36-4355-A45F-FE49E461CEF3}"/>
              </a:ext>
            </a:extLst>
          </p:cNvPr>
          <p:cNvSpPr/>
          <p:nvPr/>
        </p:nvSpPr>
        <p:spPr>
          <a:xfrm>
            <a:off x="1998718" y="2943163"/>
            <a:ext cx="384273" cy="191861"/>
          </a:xfrm>
          <a:prstGeom prst="rect">
            <a:avLst/>
          </a:prstGeom>
          <a:solidFill>
            <a:srgbClr val="FEA40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7" name="ZoneTexte 46">
            <a:extLst>
              <a:ext uri="{FF2B5EF4-FFF2-40B4-BE49-F238E27FC236}">
                <a16:creationId xmlns:a16="http://schemas.microsoft.com/office/drawing/2014/main" id="{F6325588-B9A0-4DCD-BA2A-A3B73E581DBB}"/>
              </a:ext>
            </a:extLst>
          </p:cNvPr>
          <p:cNvSpPr txBox="1"/>
          <p:nvPr/>
        </p:nvSpPr>
        <p:spPr>
          <a:xfrm>
            <a:off x="1957675" y="2905800"/>
            <a:ext cx="728980" cy="169277"/>
          </a:xfrm>
          <a:prstGeom prst="rect">
            <a:avLst/>
          </a:prstGeom>
          <a:noFill/>
        </p:spPr>
        <p:txBody>
          <a:bodyPr wrap="square" rtlCol="0">
            <a:spAutoFit/>
          </a:bodyPr>
          <a:lstStyle/>
          <a:p>
            <a:r>
              <a:rPr lang="fr-FR" sz="500" b="1" dirty="0">
                <a:latin typeface="Arial Nova" panose="020B0504020202020204" pitchFamily="34" charset="0"/>
              </a:rPr>
              <a:t>ProduitD2</a:t>
            </a:r>
          </a:p>
        </p:txBody>
      </p:sp>
      <p:sp>
        <p:nvSpPr>
          <p:cNvPr id="48" name="Rectangle 47">
            <a:extLst>
              <a:ext uri="{FF2B5EF4-FFF2-40B4-BE49-F238E27FC236}">
                <a16:creationId xmlns:a16="http://schemas.microsoft.com/office/drawing/2014/main" id="{62657158-1C7A-4363-A8C9-66E5B8E214EA}"/>
              </a:ext>
            </a:extLst>
          </p:cNvPr>
          <p:cNvSpPr/>
          <p:nvPr/>
        </p:nvSpPr>
        <p:spPr>
          <a:xfrm>
            <a:off x="1998685" y="3045509"/>
            <a:ext cx="384273" cy="45719"/>
          </a:xfrm>
          <a:prstGeom prst="rect">
            <a:avLst/>
          </a:prstGeom>
          <a:solidFill>
            <a:srgbClr val="FEA400"/>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49" name="ZoneTexte 48">
            <a:extLst>
              <a:ext uri="{FF2B5EF4-FFF2-40B4-BE49-F238E27FC236}">
                <a16:creationId xmlns:a16="http://schemas.microsoft.com/office/drawing/2014/main" id="{36E6947C-A7F6-4E0C-A751-1A2C17F23308}"/>
              </a:ext>
            </a:extLst>
          </p:cNvPr>
          <p:cNvSpPr txBox="1"/>
          <p:nvPr/>
        </p:nvSpPr>
        <p:spPr>
          <a:xfrm>
            <a:off x="1053679" y="3023963"/>
            <a:ext cx="728980" cy="153888"/>
          </a:xfrm>
          <a:prstGeom prst="rect">
            <a:avLst/>
          </a:prstGeom>
          <a:noFill/>
        </p:spPr>
        <p:txBody>
          <a:bodyPr wrap="square" rtlCol="0">
            <a:spAutoFit/>
          </a:bodyPr>
          <a:lstStyle/>
          <a:p>
            <a:r>
              <a:rPr lang="fr-FR" sz="400" dirty="0">
                <a:latin typeface="Arial Nova" panose="020B0504020202020204" pitchFamily="34" charset="0"/>
              </a:rPr>
              <a:t>+</a:t>
            </a:r>
            <a:r>
              <a:rPr lang="fr-FR" sz="400" dirty="0" err="1">
                <a:latin typeface="Arial Nova" panose="020B0504020202020204" pitchFamily="34" charset="0"/>
              </a:rPr>
              <a:t>methodeD</a:t>
            </a:r>
            <a:r>
              <a:rPr lang="fr-FR" sz="400" dirty="0">
                <a:latin typeface="Arial Nova" panose="020B0504020202020204" pitchFamily="34" charset="0"/>
              </a:rPr>
              <a:t>( )</a:t>
            </a:r>
          </a:p>
        </p:txBody>
      </p:sp>
      <p:sp>
        <p:nvSpPr>
          <p:cNvPr id="50" name="ZoneTexte 49">
            <a:extLst>
              <a:ext uri="{FF2B5EF4-FFF2-40B4-BE49-F238E27FC236}">
                <a16:creationId xmlns:a16="http://schemas.microsoft.com/office/drawing/2014/main" id="{F2D60C99-26A8-411C-ACF7-E0CD9A3FDB5D}"/>
              </a:ext>
            </a:extLst>
          </p:cNvPr>
          <p:cNvSpPr txBox="1"/>
          <p:nvPr/>
        </p:nvSpPr>
        <p:spPr>
          <a:xfrm>
            <a:off x="1943254" y="3033812"/>
            <a:ext cx="728980" cy="153888"/>
          </a:xfrm>
          <a:prstGeom prst="rect">
            <a:avLst/>
          </a:prstGeom>
          <a:noFill/>
        </p:spPr>
        <p:txBody>
          <a:bodyPr wrap="square" rtlCol="0">
            <a:spAutoFit/>
          </a:bodyPr>
          <a:lstStyle/>
          <a:p>
            <a:r>
              <a:rPr lang="fr-FR" sz="400" dirty="0">
                <a:latin typeface="Arial Nova" panose="020B0504020202020204" pitchFamily="34" charset="0"/>
              </a:rPr>
              <a:t>+</a:t>
            </a:r>
            <a:r>
              <a:rPr lang="fr-FR" sz="400" dirty="0" err="1">
                <a:latin typeface="Arial Nova" panose="020B0504020202020204" pitchFamily="34" charset="0"/>
              </a:rPr>
              <a:t>methodeD</a:t>
            </a:r>
            <a:r>
              <a:rPr lang="fr-FR" sz="400" dirty="0">
                <a:latin typeface="Arial Nova" panose="020B0504020202020204" pitchFamily="34" charset="0"/>
              </a:rPr>
              <a:t>( )</a:t>
            </a:r>
          </a:p>
        </p:txBody>
      </p:sp>
      <p:cxnSp>
        <p:nvCxnSpPr>
          <p:cNvPr id="54" name="Connecteur droit avec flèche 53">
            <a:extLst>
              <a:ext uri="{FF2B5EF4-FFF2-40B4-BE49-F238E27FC236}">
                <a16:creationId xmlns:a16="http://schemas.microsoft.com/office/drawing/2014/main" id="{58C9864D-D8B9-4018-863F-DA9A6989F95D}"/>
              </a:ext>
            </a:extLst>
          </p:cNvPr>
          <p:cNvCxnSpPr>
            <a:cxnSpLocks/>
          </p:cNvCxnSpPr>
          <p:nvPr/>
        </p:nvCxnSpPr>
        <p:spPr>
          <a:xfrm flipH="1" flipV="1">
            <a:off x="2190821" y="3109273"/>
            <a:ext cx="10181" cy="1093259"/>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56" name="Connecteur droit 55">
            <a:extLst>
              <a:ext uri="{FF2B5EF4-FFF2-40B4-BE49-F238E27FC236}">
                <a16:creationId xmlns:a16="http://schemas.microsoft.com/office/drawing/2014/main" id="{1F856A8A-5539-4FAD-AB1B-42497C9828B7}"/>
              </a:ext>
            </a:extLst>
          </p:cNvPr>
          <p:cNvCxnSpPr>
            <a:cxnSpLocks/>
          </p:cNvCxnSpPr>
          <p:nvPr/>
        </p:nvCxnSpPr>
        <p:spPr>
          <a:xfrm>
            <a:off x="1735822" y="2224367"/>
            <a:ext cx="0" cy="256174"/>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1" name="Connecteur droit 60">
            <a:extLst>
              <a:ext uri="{FF2B5EF4-FFF2-40B4-BE49-F238E27FC236}">
                <a16:creationId xmlns:a16="http://schemas.microsoft.com/office/drawing/2014/main" id="{5BC247B6-8A06-4D58-8AC1-A5232044FE2E}"/>
              </a:ext>
            </a:extLst>
          </p:cNvPr>
          <p:cNvCxnSpPr>
            <a:cxnSpLocks/>
          </p:cNvCxnSpPr>
          <p:nvPr/>
        </p:nvCxnSpPr>
        <p:spPr>
          <a:xfrm flipH="1" flipV="1">
            <a:off x="1215042" y="3755023"/>
            <a:ext cx="3264978" cy="12528"/>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66" name="ZoneTexte 65">
            <a:extLst>
              <a:ext uri="{FF2B5EF4-FFF2-40B4-BE49-F238E27FC236}">
                <a16:creationId xmlns:a16="http://schemas.microsoft.com/office/drawing/2014/main" id="{78CFDB56-943B-4732-A9FC-AAB213C915DB}"/>
              </a:ext>
            </a:extLst>
          </p:cNvPr>
          <p:cNvSpPr txBox="1"/>
          <p:nvPr/>
        </p:nvSpPr>
        <p:spPr>
          <a:xfrm>
            <a:off x="6242273" y="2740900"/>
            <a:ext cx="1286765" cy="153888"/>
          </a:xfrm>
          <a:prstGeom prst="rect">
            <a:avLst/>
          </a:prstGeom>
          <a:noFill/>
        </p:spPr>
        <p:txBody>
          <a:bodyPr wrap="square" rtlCol="0">
            <a:spAutoFit/>
          </a:bodyPr>
          <a:lstStyle/>
          <a:p>
            <a:r>
              <a:rPr lang="fr-FR" sz="400" dirty="0">
                <a:latin typeface="Adobe Clean" panose="020B0503020404020204" pitchFamily="34" charset="0"/>
              </a:rPr>
              <a:t>+</a:t>
            </a:r>
            <a:r>
              <a:rPr lang="fr-FR" sz="400" dirty="0" err="1">
                <a:latin typeface="Adobe Clean" panose="020B0503020404020204" pitchFamily="34" charset="0"/>
              </a:rPr>
              <a:t>CreerProduitA</a:t>
            </a:r>
            <a:r>
              <a:rPr lang="fr-FR" sz="400" dirty="0">
                <a:latin typeface="Adobe Clean" panose="020B0503020404020204" pitchFamily="34" charset="0"/>
              </a:rPr>
              <a:t>( ): </a:t>
            </a:r>
            <a:r>
              <a:rPr lang="fr-FR" sz="400" dirty="0" err="1">
                <a:latin typeface="Adobe Clean" panose="020B0503020404020204" pitchFamily="34" charset="0"/>
              </a:rPr>
              <a:t>ProduitA</a:t>
            </a:r>
            <a:endParaRPr lang="fr-FR" sz="400" dirty="0">
              <a:latin typeface="Adobe Clean" panose="020B0503020404020204" pitchFamily="34" charset="0"/>
            </a:endParaRPr>
          </a:p>
        </p:txBody>
      </p:sp>
      <p:sp>
        <p:nvSpPr>
          <p:cNvPr id="67" name="ZoneTexte 66">
            <a:extLst>
              <a:ext uri="{FF2B5EF4-FFF2-40B4-BE49-F238E27FC236}">
                <a16:creationId xmlns:a16="http://schemas.microsoft.com/office/drawing/2014/main" id="{77F0903C-578F-4767-8BFC-6C0653041A18}"/>
              </a:ext>
            </a:extLst>
          </p:cNvPr>
          <p:cNvSpPr txBox="1"/>
          <p:nvPr/>
        </p:nvSpPr>
        <p:spPr>
          <a:xfrm>
            <a:off x="6242273" y="2802473"/>
            <a:ext cx="1286765" cy="153888"/>
          </a:xfrm>
          <a:prstGeom prst="rect">
            <a:avLst/>
          </a:prstGeom>
          <a:noFill/>
        </p:spPr>
        <p:txBody>
          <a:bodyPr wrap="square" rtlCol="0">
            <a:spAutoFit/>
          </a:bodyPr>
          <a:lstStyle/>
          <a:p>
            <a:r>
              <a:rPr lang="fr-FR" sz="400" dirty="0">
                <a:latin typeface="Adobe Clean" panose="020B0503020404020204" pitchFamily="34" charset="0"/>
              </a:rPr>
              <a:t>+</a:t>
            </a:r>
            <a:r>
              <a:rPr lang="fr-FR" sz="400" dirty="0" err="1">
                <a:latin typeface="Adobe Clean" panose="020B0503020404020204" pitchFamily="34" charset="0"/>
              </a:rPr>
              <a:t>CreerProduitB</a:t>
            </a:r>
            <a:r>
              <a:rPr lang="fr-FR" sz="400" dirty="0">
                <a:latin typeface="Adobe Clean" panose="020B0503020404020204" pitchFamily="34" charset="0"/>
              </a:rPr>
              <a:t>( ): </a:t>
            </a:r>
            <a:r>
              <a:rPr lang="fr-FR" sz="400" dirty="0" err="1">
                <a:latin typeface="Adobe Clean" panose="020B0503020404020204" pitchFamily="34" charset="0"/>
              </a:rPr>
              <a:t>ProduitB</a:t>
            </a:r>
            <a:endParaRPr lang="fr-FR" sz="400" dirty="0">
              <a:latin typeface="Adobe Clean" panose="020B0503020404020204" pitchFamily="34" charset="0"/>
            </a:endParaRPr>
          </a:p>
        </p:txBody>
      </p:sp>
      <p:sp>
        <p:nvSpPr>
          <p:cNvPr id="68" name="ZoneTexte 67">
            <a:extLst>
              <a:ext uri="{FF2B5EF4-FFF2-40B4-BE49-F238E27FC236}">
                <a16:creationId xmlns:a16="http://schemas.microsoft.com/office/drawing/2014/main" id="{96F6BA90-E22F-4EE4-BCF1-7928260CCF6D}"/>
              </a:ext>
            </a:extLst>
          </p:cNvPr>
          <p:cNvSpPr txBox="1"/>
          <p:nvPr/>
        </p:nvSpPr>
        <p:spPr>
          <a:xfrm>
            <a:off x="6242273" y="2864046"/>
            <a:ext cx="1286765" cy="153888"/>
          </a:xfrm>
          <a:prstGeom prst="rect">
            <a:avLst/>
          </a:prstGeom>
          <a:noFill/>
        </p:spPr>
        <p:txBody>
          <a:bodyPr wrap="square" rtlCol="0">
            <a:spAutoFit/>
          </a:bodyPr>
          <a:lstStyle/>
          <a:p>
            <a:r>
              <a:rPr lang="fr-FR" sz="400" dirty="0">
                <a:latin typeface="Adobe Clean" panose="020B0503020404020204" pitchFamily="34" charset="0"/>
              </a:rPr>
              <a:t>+</a:t>
            </a:r>
            <a:r>
              <a:rPr lang="fr-FR" sz="400" dirty="0" err="1">
                <a:latin typeface="Adobe Clean" panose="020B0503020404020204" pitchFamily="34" charset="0"/>
              </a:rPr>
              <a:t>CreerProduitC</a:t>
            </a:r>
            <a:r>
              <a:rPr lang="fr-FR" sz="400" dirty="0">
                <a:latin typeface="Adobe Clean" panose="020B0503020404020204" pitchFamily="34" charset="0"/>
              </a:rPr>
              <a:t>( ): </a:t>
            </a:r>
            <a:r>
              <a:rPr lang="fr-FR" sz="400" dirty="0" err="1">
                <a:latin typeface="Adobe Clean" panose="020B0503020404020204" pitchFamily="34" charset="0"/>
              </a:rPr>
              <a:t>ProduitC</a:t>
            </a:r>
            <a:endParaRPr lang="fr-FR" sz="400" dirty="0">
              <a:latin typeface="Adobe Clean" panose="020B0503020404020204" pitchFamily="34" charset="0"/>
            </a:endParaRPr>
          </a:p>
        </p:txBody>
      </p:sp>
      <p:sp>
        <p:nvSpPr>
          <p:cNvPr id="69" name="ZoneTexte 68">
            <a:extLst>
              <a:ext uri="{FF2B5EF4-FFF2-40B4-BE49-F238E27FC236}">
                <a16:creationId xmlns:a16="http://schemas.microsoft.com/office/drawing/2014/main" id="{A9407602-594B-49FC-BFC3-4C9F78A479DD}"/>
              </a:ext>
            </a:extLst>
          </p:cNvPr>
          <p:cNvSpPr txBox="1"/>
          <p:nvPr/>
        </p:nvSpPr>
        <p:spPr>
          <a:xfrm>
            <a:off x="7434566" y="3353362"/>
            <a:ext cx="1286765" cy="153888"/>
          </a:xfrm>
          <a:prstGeom prst="rect">
            <a:avLst/>
          </a:prstGeom>
          <a:noFill/>
        </p:spPr>
        <p:txBody>
          <a:bodyPr wrap="square" rtlCol="0">
            <a:spAutoFit/>
          </a:bodyPr>
          <a:lstStyle/>
          <a:p>
            <a:r>
              <a:rPr lang="fr-FR" sz="400" dirty="0">
                <a:latin typeface="Adobe Clean" panose="020B0503020404020204" pitchFamily="34" charset="0"/>
              </a:rPr>
              <a:t>+</a:t>
            </a:r>
            <a:r>
              <a:rPr lang="fr-FR" sz="400" dirty="0" err="1">
                <a:latin typeface="Adobe Clean" panose="020B0503020404020204" pitchFamily="34" charset="0"/>
              </a:rPr>
              <a:t>CreerProduitB</a:t>
            </a:r>
            <a:r>
              <a:rPr lang="fr-FR" sz="400" dirty="0">
                <a:latin typeface="Adobe Clean" panose="020B0503020404020204" pitchFamily="34" charset="0"/>
              </a:rPr>
              <a:t>( ): </a:t>
            </a:r>
            <a:r>
              <a:rPr lang="fr-FR" sz="400" dirty="0" err="1">
                <a:latin typeface="Adobe Clean" panose="020B0503020404020204" pitchFamily="34" charset="0"/>
              </a:rPr>
              <a:t>ProduitB</a:t>
            </a:r>
            <a:endParaRPr lang="fr-FR" sz="400" dirty="0">
              <a:latin typeface="Adobe Clean" panose="020B0503020404020204" pitchFamily="34" charset="0"/>
            </a:endParaRPr>
          </a:p>
        </p:txBody>
      </p:sp>
      <p:sp>
        <p:nvSpPr>
          <p:cNvPr id="70" name="ZoneTexte 69">
            <a:extLst>
              <a:ext uri="{FF2B5EF4-FFF2-40B4-BE49-F238E27FC236}">
                <a16:creationId xmlns:a16="http://schemas.microsoft.com/office/drawing/2014/main" id="{DC1AEEE3-2F6E-42B3-9B1E-697496D2F659}"/>
              </a:ext>
            </a:extLst>
          </p:cNvPr>
          <p:cNvSpPr txBox="1"/>
          <p:nvPr/>
        </p:nvSpPr>
        <p:spPr>
          <a:xfrm>
            <a:off x="7434566" y="3408953"/>
            <a:ext cx="1286765" cy="153888"/>
          </a:xfrm>
          <a:prstGeom prst="rect">
            <a:avLst/>
          </a:prstGeom>
          <a:noFill/>
        </p:spPr>
        <p:txBody>
          <a:bodyPr wrap="square" rtlCol="0">
            <a:spAutoFit/>
          </a:bodyPr>
          <a:lstStyle/>
          <a:p>
            <a:r>
              <a:rPr lang="fr-FR" sz="400" dirty="0">
                <a:latin typeface="Adobe Clean" panose="020B0503020404020204" pitchFamily="34" charset="0"/>
              </a:rPr>
              <a:t>+</a:t>
            </a:r>
            <a:r>
              <a:rPr lang="fr-FR" sz="400" dirty="0" err="1">
                <a:latin typeface="Adobe Clean" panose="020B0503020404020204" pitchFamily="34" charset="0"/>
              </a:rPr>
              <a:t>CreerProduitC</a:t>
            </a:r>
            <a:r>
              <a:rPr lang="fr-FR" sz="400" dirty="0">
                <a:latin typeface="Adobe Clean" panose="020B0503020404020204" pitchFamily="34" charset="0"/>
              </a:rPr>
              <a:t>( ): </a:t>
            </a:r>
            <a:r>
              <a:rPr lang="fr-FR" sz="400" dirty="0" err="1">
                <a:latin typeface="Adobe Clean" panose="020B0503020404020204" pitchFamily="34" charset="0"/>
              </a:rPr>
              <a:t>ProduitC</a:t>
            </a:r>
            <a:endParaRPr lang="fr-FR" sz="400" dirty="0">
              <a:latin typeface="Adobe Clean" panose="020B0503020404020204" pitchFamily="34" charset="0"/>
            </a:endParaRPr>
          </a:p>
        </p:txBody>
      </p:sp>
      <p:sp>
        <p:nvSpPr>
          <p:cNvPr id="71" name="ZoneTexte 70">
            <a:extLst>
              <a:ext uri="{FF2B5EF4-FFF2-40B4-BE49-F238E27FC236}">
                <a16:creationId xmlns:a16="http://schemas.microsoft.com/office/drawing/2014/main" id="{DE0A0244-01CA-49A5-9DE4-89B85839E3F0}"/>
              </a:ext>
            </a:extLst>
          </p:cNvPr>
          <p:cNvSpPr txBox="1"/>
          <p:nvPr/>
        </p:nvSpPr>
        <p:spPr>
          <a:xfrm>
            <a:off x="7435628" y="3297771"/>
            <a:ext cx="1286765" cy="153888"/>
          </a:xfrm>
          <a:prstGeom prst="rect">
            <a:avLst/>
          </a:prstGeom>
          <a:noFill/>
        </p:spPr>
        <p:txBody>
          <a:bodyPr wrap="square" rtlCol="0">
            <a:spAutoFit/>
          </a:bodyPr>
          <a:lstStyle/>
          <a:p>
            <a:r>
              <a:rPr lang="fr-FR" sz="400" dirty="0">
                <a:latin typeface="Adobe Clean" panose="020B0503020404020204" pitchFamily="34" charset="0"/>
              </a:rPr>
              <a:t>+</a:t>
            </a:r>
            <a:r>
              <a:rPr lang="fr-FR" sz="400" dirty="0" err="1">
                <a:latin typeface="Adobe Clean" panose="020B0503020404020204" pitchFamily="34" charset="0"/>
              </a:rPr>
              <a:t>CreerProduitA</a:t>
            </a:r>
            <a:r>
              <a:rPr lang="fr-FR" sz="400" dirty="0">
                <a:latin typeface="Adobe Clean" panose="020B0503020404020204" pitchFamily="34" charset="0"/>
              </a:rPr>
              <a:t>( ): </a:t>
            </a:r>
            <a:r>
              <a:rPr lang="fr-FR" sz="400" dirty="0" err="1">
                <a:latin typeface="Adobe Clean" panose="020B0503020404020204" pitchFamily="34" charset="0"/>
              </a:rPr>
              <a:t>ProduitA</a:t>
            </a:r>
            <a:endParaRPr lang="fr-FR" sz="400" dirty="0">
              <a:latin typeface="Adobe Clean" panose="020B0503020404020204" pitchFamily="34" charset="0"/>
            </a:endParaRPr>
          </a:p>
        </p:txBody>
      </p:sp>
    </p:spTree>
    <p:extLst>
      <p:ext uri="{BB962C8B-B14F-4D97-AF65-F5344CB8AC3E}">
        <p14:creationId xmlns:p14="http://schemas.microsoft.com/office/powerpoint/2010/main" val="95030599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https://github.com/lilfranck/INF461_GB_YOUMBI_FODOUOP_FRANCOIS/tree/main/creation/src/abstractFactory</a:t>
            </a:r>
          </a:p>
        </p:txBody>
      </p:sp>
    </p:spTree>
    <p:extLst>
      <p:ext uri="{BB962C8B-B14F-4D97-AF65-F5344CB8AC3E}">
        <p14:creationId xmlns:p14="http://schemas.microsoft.com/office/powerpoint/2010/main" val="35749762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741680" y="2198225"/>
            <a:ext cx="3372233" cy="9801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8C7B23"/>
                </a:solidFill>
              </a:rPr>
              <a:t>SINGLETON</a:t>
            </a:r>
            <a:endParaRPr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grpSp>
        <p:nvGrpSpPr>
          <p:cNvPr id="1837" name="Google Shape;1837;p42"/>
          <p:cNvGrpSpPr/>
          <p:nvPr/>
        </p:nvGrpSpPr>
        <p:grpSpPr>
          <a:xfrm>
            <a:off x="5030088" y="1255015"/>
            <a:ext cx="2974500" cy="2633470"/>
            <a:chOff x="4960675" y="1255015"/>
            <a:chExt cx="2974500" cy="2633470"/>
          </a:xfrm>
        </p:grpSpPr>
        <p:sp>
          <p:nvSpPr>
            <p:cNvPr id="1838" name="Google Shape;1838;p42"/>
            <p:cNvSpPr/>
            <p:nvPr/>
          </p:nvSpPr>
          <p:spPr>
            <a:xfrm>
              <a:off x="4960675" y="1323275"/>
              <a:ext cx="2974500" cy="2027700"/>
            </a:xfrm>
            <a:prstGeom prst="roundRect">
              <a:avLst>
                <a:gd name="adj" fmla="val 693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rgbClr val="000000">
                <a:alpha val="6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5053227" y="1399811"/>
              <a:ext cx="65178" cy="65846"/>
            </a:xfrm>
            <a:custGeom>
              <a:avLst/>
              <a:gdLst/>
              <a:ahLst/>
              <a:cxnLst/>
              <a:rect l="l" t="t" r="r" b="b"/>
              <a:pathLst>
                <a:path w="968" h="980" extrusionOk="0">
                  <a:moveTo>
                    <a:pt x="649" y="100"/>
                  </a:moveTo>
                  <a:cubicBezTo>
                    <a:pt x="869" y="188"/>
                    <a:pt x="968" y="441"/>
                    <a:pt x="880" y="650"/>
                  </a:cubicBezTo>
                  <a:cubicBezTo>
                    <a:pt x="792" y="870"/>
                    <a:pt x="539" y="979"/>
                    <a:pt x="319" y="892"/>
                  </a:cubicBezTo>
                  <a:cubicBezTo>
                    <a:pt x="99" y="793"/>
                    <a:pt x="0" y="551"/>
                    <a:pt x="88" y="331"/>
                  </a:cubicBezTo>
                  <a:cubicBezTo>
                    <a:pt x="176" y="111"/>
                    <a:pt x="429" y="1"/>
                    <a:pt x="649" y="1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5193141" y="1399811"/>
              <a:ext cx="65245" cy="65846"/>
            </a:xfrm>
            <a:custGeom>
              <a:avLst/>
              <a:gdLst/>
              <a:ahLst/>
              <a:cxnLst/>
              <a:rect l="l" t="t" r="r" b="b"/>
              <a:pathLst>
                <a:path w="969" h="980" extrusionOk="0">
                  <a:moveTo>
                    <a:pt x="649" y="100"/>
                  </a:moveTo>
                  <a:cubicBezTo>
                    <a:pt x="869" y="188"/>
                    <a:pt x="968" y="441"/>
                    <a:pt x="880" y="661"/>
                  </a:cubicBezTo>
                  <a:cubicBezTo>
                    <a:pt x="792" y="870"/>
                    <a:pt x="539" y="979"/>
                    <a:pt x="320" y="892"/>
                  </a:cubicBezTo>
                  <a:cubicBezTo>
                    <a:pt x="100" y="793"/>
                    <a:pt x="1" y="551"/>
                    <a:pt x="89" y="331"/>
                  </a:cubicBezTo>
                  <a:cubicBezTo>
                    <a:pt x="177" y="111"/>
                    <a:pt x="429" y="1"/>
                    <a:pt x="649"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5333122" y="1404313"/>
              <a:ext cx="65178" cy="57515"/>
            </a:xfrm>
            <a:custGeom>
              <a:avLst/>
              <a:gdLst/>
              <a:ahLst/>
              <a:cxnLst/>
              <a:rect l="l" t="t" r="r" b="b"/>
              <a:pathLst>
                <a:path w="968" h="856" extrusionOk="0">
                  <a:moveTo>
                    <a:pt x="484" y="1"/>
                  </a:moveTo>
                  <a:cubicBezTo>
                    <a:pt x="314" y="1"/>
                    <a:pt x="154" y="98"/>
                    <a:pt x="88" y="264"/>
                  </a:cubicBezTo>
                  <a:cubicBezTo>
                    <a:pt x="0" y="484"/>
                    <a:pt x="99" y="726"/>
                    <a:pt x="319" y="825"/>
                  </a:cubicBezTo>
                  <a:cubicBezTo>
                    <a:pt x="371" y="845"/>
                    <a:pt x="425" y="855"/>
                    <a:pt x="478" y="855"/>
                  </a:cubicBezTo>
                  <a:cubicBezTo>
                    <a:pt x="649" y="855"/>
                    <a:pt x="813" y="753"/>
                    <a:pt x="880" y="594"/>
                  </a:cubicBezTo>
                  <a:cubicBezTo>
                    <a:pt x="968" y="374"/>
                    <a:pt x="869" y="121"/>
                    <a:pt x="649" y="33"/>
                  </a:cubicBezTo>
                  <a:cubicBezTo>
                    <a:pt x="595" y="11"/>
                    <a:pt x="53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5111670" y="3764318"/>
              <a:ext cx="2685759" cy="124167"/>
            </a:xfrm>
            <a:custGeom>
              <a:avLst/>
              <a:gdLst/>
              <a:ahLst/>
              <a:cxnLst/>
              <a:rect l="l" t="t" r="r" b="b"/>
              <a:pathLst>
                <a:path w="39888" h="1848" extrusionOk="0">
                  <a:moveTo>
                    <a:pt x="19939" y="0"/>
                  </a:moveTo>
                  <a:cubicBezTo>
                    <a:pt x="8931" y="0"/>
                    <a:pt x="1" y="418"/>
                    <a:pt x="1" y="924"/>
                  </a:cubicBezTo>
                  <a:cubicBezTo>
                    <a:pt x="1" y="1430"/>
                    <a:pt x="8931" y="1848"/>
                    <a:pt x="19939" y="1848"/>
                  </a:cubicBezTo>
                  <a:cubicBezTo>
                    <a:pt x="30958" y="1848"/>
                    <a:pt x="39888" y="1430"/>
                    <a:pt x="39888" y="924"/>
                  </a:cubicBezTo>
                  <a:cubicBezTo>
                    <a:pt x="39888" y="418"/>
                    <a:pt x="30958" y="0"/>
                    <a:pt x="19939"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5291646" y="3513092"/>
              <a:ext cx="2325126" cy="301549"/>
            </a:xfrm>
            <a:custGeom>
              <a:avLst/>
              <a:gdLst/>
              <a:ahLst/>
              <a:cxnLst/>
              <a:rect l="l" t="t" r="r" b="b"/>
              <a:pathLst>
                <a:path w="34532" h="4488" extrusionOk="0">
                  <a:moveTo>
                    <a:pt x="638" y="0"/>
                  </a:moveTo>
                  <a:cubicBezTo>
                    <a:pt x="286" y="0"/>
                    <a:pt x="0" y="286"/>
                    <a:pt x="0" y="638"/>
                  </a:cubicBezTo>
                  <a:lnTo>
                    <a:pt x="0" y="3849"/>
                  </a:lnTo>
                  <a:cubicBezTo>
                    <a:pt x="0" y="4201"/>
                    <a:pt x="286" y="4487"/>
                    <a:pt x="638" y="4487"/>
                  </a:cubicBezTo>
                  <a:lnTo>
                    <a:pt x="33893" y="4487"/>
                  </a:lnTo>
                  <a:cubicBezTo>
                    <a:pt x="34245" y="4487"/>
                    <a:pt x="34531" y="4201"/>
                    <a:pt x="34531" y="3849"/>
                  </a:cubicBezTo>
                  <a:lnTo>
                    <a:pt x="34531" y="638"/>
                  </a:lnTo>
                  <a:cubicBezTo>
                    <a:pt x="34531" y="286"/>
                    <a:pt x="34245" y="0"/>
                    <a:pt x="33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5291646" y="3681539"/>
              <a:ext cx="85916" cy="3024"/>
            </a:xfrm>
            <a:custGeom>
              <a:avLst/>
              <a:gdLst/>
              <a:ahLst/>
              <a:cxnLst/>
              <a:rect l="l" t="t" r="r" b="b"/>
              <a:pathLst>
                <a:path w="1276" h="45" extrusionOk="0">
                  <a:moveTo>
                    <a:pt x="0" y="1"/>
                  </a:moveTo>
                  <a:lnTo>
                    <a:pt x="0" y="45"/>
                  </a:lnTo>
                  <a:lnTo>
                    <a:pt x="1276" y="45"/>
                  </a:ln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5291646" y="3597349"/>
              <a:ext cx="242195" cy="3024"/>
            </a:xfrm>
            <a:custGeom>
              <a:avLst/>
              <a:gdLst/>
              <a:ahLst/>
              <a:cxnLst/>
              <a:rect l="l" t="t" r="r" b="b"/>
              <a:pathLst>
                <a:path w="3597" h="45" extrusionOk="0">
                  <a:moveTo>
                    <a:pt x="0" y="0"/>
                  </a:moveTo>
                  <a:lnTo>
                    <a:pt x="0" y="44"/>
                  </a:lnTo>
                  <a:lnTo>
                    <a:pt x="3596" y="44"/>
                  </a:lnTo>
                  <a:lnTo>
                    <a:pt x="3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5291646" y="3727363"/>
              <a:ext cx="205903" cy="3024"/>
            </a:xfrm>
            <a:custGeom>
              <a:avLst/>
              <a:gdLst/>
              <a:ahLst/>
              <a:cxnLst/>
              <a:rect l="l" t="t" r="r" b="b"/>
              <a:pathLst>
                <a:path w="3058" h="45" extrusionOk="0">
                  <a:moveTo>
                    <a:pt x="0" y="1"/>
                  </a:moveTo>
                  <a:lnTo>
                    <a:pt x="0" y="45"/>
                  </a:lnTo>
                  <a:lnTo>
                    <a:pt x="3057" y="45"/>
                  </a:lnTo>
                  <a:lnTo>
                    <a:pt x="3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7373053" y="3770231"/>
              <a:ext cx="243676" cy="3024"/>
            </a:xfrm>
            <a:custGeom>
              <a:avLst/>
              <a:gdLst/>
              <a:ahLst/>
              <a:cxnLst/>
              <a:rect l="l" t="t" r="r" b="b"/>
              <a:pathLst>
                <a:path w="3619" h="45" extrusionOk="0">
                  <a:moveTo>
                    <a:pt x="0" y="0"/>
                  </a:moveTo>
                  <a:lnTo>
                    <a:pt x="0" y="44"/>
                  </a:lnTo>
                  <a:lnTo>
                    <a:pt x="3618" y="44"/>
                  </a:lnTo>
                  <a:lnTo>
                    <a:pt x="3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7504079" y="3683756"/>
              <a:ext cx="112647" cy="3024"/>
            </a:xfrm>
            <a:custGeom>
              <a:avLst/>
              <a:gdLst/>
              <a:ahLst/>
              <a:cxnLst/>
              <a:rect l="l" t="t" r="r" b="b"/>
              <a:pathLst>
                <a:path w="1673" h="45" extrusionOk="0">
                  <a:moveTo>
                    <a:pt x="1" y="1"/>
                  </a:moveTo>
                  <a:lnTo>
                    <a:pt x="1" y="45"/>
                  </a:lnTo>
                  <a:lnTo>
                    <a:pt x="1672" y="45"/>
                  </a:ln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7131671" y="3640150"/>
              <a:ext cx="391000" cy="3763"/>
            </a:xfrm>
            <a:custGeom>
              <a:avLst/>
              <a:gdLst/>
              <a:ahLst/>
              <a:cxnLst/>
              <a:rect l="l" t="t" r="r" b="b"/>
              <a:pathLst>
                <a:path w="5807" h="56" extrusionOk="0">
                  <a:moveTo>
                    <a:pt x="0" y="1"/>
                  </a:moveTo>
                  <a:lnTo>
                    <a:pt x="0" y="56"/>
                  </a:lnTo>
                  <a:lnTo>
                    <a:pt x="5807" y="56"/>
                  </a:lnTo>
                  <a:lnTo>
                    <a:pt x="5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5291646" y="3770231"/>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5573764" y="3727363"/>
              <a:ext cx="2043003" cy="3024"/>
            </a:xfrm>
            <a:custGeom>
              <a:avLst/>
              <a:gdLst/>
              <a:ahLst/>
              <a:cxnLst/>
              <a:rect l="l" t="t" r="r" b="b"/>
              <a:pathLst>
                <a:path w="30342" h="45" extrusionOk="0">
                  <a:moveTo>
                    <a:pt x="0" y="1"/>
                  </a:moveTo>
                  <a:lnTo>
                    <a:pt x="0" y="45"/>
                  </a:lnTo>
                  <a:lnTo>
                    <a:pt x="30341" y="45"/>
                  </a:lnTo>
                  <a:lnTo>
                    <a:pt x="303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5441929" y="3683756"/>
              <a:ext cx="2014858" cy="3024"/>
            </a:xfrm>
            <a:custGeom>
              <a:avLst/>
              <a:gdLst/>
              <a:ahLst/>
              <a:cxnLst/>
              <a:rect l="l" t="t" r="r" b="b"/>
              <a:pathLst>
                <a:path w="29924" h="45" extrusionOk="0">
                  <a:moveTo>
                    <a:pt x="1" y="1"/>
                  </a:moveTo>
                  <a:lnTo>
                    <a:pt x="1" y="45"/>
                  </a:lnTo>
                  <a:lnTo>
                    <a:pt x="29924" y="45"/>
                  </a:lnTo>
                  <a:lnTo>
                    <a:pt x="29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5333122" y="3640150"/>
              <a:ext cx="1660150" cy="3763"/>
            </a:xfrm>
            <a:custGeom>
              <a:avLst/>
              <a:gdLst/>
              <a:ahLst/>
              <a:cxnLst/>
              <a:rect l="l" t="t" r="r" b="b"/>
              <a:pathLst>
                <a:path w="24656" h="56" extrusionOk="0">
                  <a:moveTo>
                    <a:pt x="0" y="1"/>
                  </a:moveTo>
                  <a:lnTo>
                    <a:pt x="0" y="56"/>
                  </a:lnTo>
                  <a:lnTo>
                    <a:pt x="24656" y="56"/>
                  </a:lnTo>
                  <a:lnTo>
                    <a:pt x="24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5601908" y="3597349"/>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5291646" y="3553742"/>
              <a:ext cx="2014858" cy="3763"/>
            </a:xfrm>
            <a:custGeom>
              <a:avLst/>
              <a:gdLst/>
              <a:ahLst/>
              <a:cxnLst/>
              <a:rect l="l" t="t" r="r" b="b"/>
              <a:pathLst>
                <a:path w="29924" h="56" extrusionOk="0">
                  <a:moveTo>
                    <a:pt x="0" y="0"/>
                  </a:moveTo>
                  <a:lnTo>
                    <a:pt x="0" y="55"/>
                  </a:lnTo>
                  <a:lnTo>
                    <a:pt x="29923" y="55"/>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7366387" y="3553742"/>
              <a:ext cx="250342" cy="3763"/>
            </a:xfrm>
            <a:custGeom>
              <a:avLst/>
              <a:gdLst/>
              <a:ahLst/>
              <a:cxnLst/>
              <a:rect l="l" t="t" r="r" b="b"/>
              <a:pathLst>
                <a:path w="3718" h="56" extrusionOk="0">
                  <a:moveTo>
                    <a:pt x="0" y="0"/>
                  </a:moveTo>
                  <a:lnTo>
                    <a:pt x="0" y="55"/>
                  </a:lnTo>
                  <a:lnTo>
                    <a:pt x="3717" y="55"/>
                  </a:lnTo>
                  <a:lnTo>
                    <a:pt x="3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6023199" y="3513092"/>
              <a:ext cx="861991" cy="301549"/>
            </a:xfrm>
            <a:custGeom>
              <a:avLst/>
              <a:gdLst/>
              <a:ahLst/>
              <a:cxnLst/>
              <a:rect l="l" t="t" r="r" b="b"/>
              <a:pathLst>
                <a:path w="12802" h="4488" extrusionOk="0">
                  <a:moveTo>
                    <a:pt x="0" y="0"/>
                  </a:moveTo>
                  <a:lnTo>
                    <a:pt x="0" y="4487"/>
                  </a:lnTo>
                  <a:lnTo>
                    <a:pt x="12801" y="4487"/>
                  </a:lnTo>
                  <a:lnTo>
                    <a:pt x="12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6170519" y="3586263"/>
              <a:ext cx="567276" cy="154470"/>
            </a:xfrm>
            <a:custGeom>
              <a:avLst/>
              <a:gdLst/>
              <a:ahLst/>
              <a:cxnLst/>
              <a:rect l="l" t="t" r="r" b="b"/>
              <a:pathLst>
                <a:path w="8425" h="2299" extrusionOk="0">
                  <a:moveTo>
                    <a:pt x="1156" y="0"/>
                  </a:moveTo>
                  <a:cubicBezTo>
                    <a:pt x="518" y="0"/>
                    <a:pt x="1" y="517"/>
                    <a:pt x="1" y="1155"/>
                  </a:cubicBezTo>
                  <a:cubicBezTo>
                    <a:pt x="1" y="1793"/>
                    <a:pt x="518" y="2299"/>
                    <a:pt x="1156" y="2299"/>
                  </a:cubicBezTo>
                  <a:lnTo>
                    <a:pt x="7281" y="2299"/>
                  </a:lnTo>
                  <a:cubicBezTo>
                    <a:pt x="7919" y="2299"/>
                    <a:pt x="8425" y="1793"/>
                    <a:pt x="8425" y="1155"/>
                  </a:cubicBezTo>
                  <a:cubicBezTo>
                    <a:pt x="8425" y="517"/>
                    <a:pt x="7919" y="0"/>
                    <a:pt x="7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6234214" y="3610653"/>
              <a:ext cx="65245" cy="106429"/>
            </a:xfrm>
            <a:custGeom>
              <a:avLst/>
              <a:gdLst/>
              <a:ahLst/>
              <a:cxnLst/>
              <a:rect l="l" t="t" r="r" b="b"/>
              <a:pathLst>
                <a:path w="969" h="1584" extrusionOk="0">
                  <a:moveTo>
                    <a:pt x="462" y="0"/>
                  </a:moveTo>
                  <a:cubicBezTo>
                    <a:pt x="407" y="0"/>
                    <a:pt x="374" y="44"/>
                    <a:pt x="374" y="88"/>
                  </a:cubicBezTo>
                  <a:cubicBezTo>
                    <a:pt x="374" y="121"/>
                    <a:pt x="353" y="154"/>
                    <a:pt x="309" y="165"/>
                  </a:cubicBezTo>
                  <a:cubicBezTo>
                    <a:pt x="287" y="176"/>
                    <a:pt x="265" y="187"/>
                    <a:pt x="254" y="187"/>
                  </a:cubicBezTo>
                  <a:cubicBezTo>
                    <a:pt x="188" y="220"/>
                    <a:pt x="133" y="264"/>
                    <a:pt x="100" y="319"/>
                  </a:cubicBezTo>
                  <a:cubicBezTo>
                    <a:pt x="56" y="374"/>
                    <a:pt x="45" y="440"/>
                    <a:pt x="45" y="517"/>
                  </a:cubicBezTo>
                  <a:cubicBezTo>
                    <a:pt x="45" y="682"/>
                    <a:pt x="133" y="781"/>
                    <a:pt x="309" y="836"/>
                  </a:cubicBezTo>
                  <a:lnTo>
                    <a:pt x="616" y="935"/>
                  </a:lnTo>
                  <a:cubicBezTo>
                    <a:pt x="660" y="946"/>
                    <a:pt x="682" y="968"/>
                    <a:pt x="704" y="979"/>
                  </a:cubicBezTo>
                  <a:cubicBezTo>
                    <a:pt x="726" y="1001"/>
                    <a:pt x="737" y="1023"/>
                    <a:pt x="737" y="1056"/>
                  </a:cubicBezTo>
                  <a:cubicBezTo>
                    <a:pt x="737" y="1100"/>
                    <a:pt x="715" y="1144"/>
                    <a:pt x="671" y="1166"/>
                  </a:cubicBezTo>
                  <a:cubicBezTo>
                    <a:pt x="627" y="1199"/>
                    <a:pt x="572" y="1221"/>
                    <a:pt x="506" y="1221"/>
                  </a:cubicBezTo>
                  <a:cubicBezTo>
                    <a:pt x="440" y="1221"/>
                    <a:pt x="374" y="1199"/>
                    <a:pt x="331" y="1155"/>
                  </a:cubicBezTo>
                  <a:cubicBezTo>
                    <a:pt x="298" y="1133"/>
                    <a:pt x="265" y="1100"/>
                    <a:pt x="254" y="1056"/>
                  </a:cubicBezTo>
                  <a:cubicBezTo>
                    <a:pt x="232" y="1023"/>
                    <a:pt x="199" y="1001"/>
                    <a:pt x="155" y="1001"/>
                  </a:cubicBezTo>
                  <a:lnTo>
                    <a:pt x="89" y="1012"/>
                  </a:lnTo>
                  <a:cubicBezTo>
                    <a:pt x="34" y="1023"/>
                    <a:pt x="1" y="1078"/>
                    <a:pt x="23" y="1133"/>
                  </a:cubicBezTo>
                  <a:cubicBezTo>
                    <a:pt x="34" y="1177"/>
                    <a:pt x="56" y="1210"/>
                    <a:pt x="78" y="1243"/>
                  </a:cubicBezTo>
                  <a:cubicBezTo>
                    <a:pt x="122" y="1309"/>
                    <a:pt x="177" y="1353"/>
                    <a:pt x="254" y="1386"/>
                  </a:cubicBezTo>
                  <a:cubicBezTo>
                    <a:pt x="276" y="1397"/>
                    <a:pt x="287" y="1397"/>
                    <a:pt x="309" y="1408"/>
                  </a:cubicBezTo>
                  <a:cubicBezTo>
                    <a:pt x="342" y="1419"/>
                    <a:pt x="374" y="1452"/>
                    <a:pt x="374" y="1485"/>
                  </a:cubicBezTo>
                  <a:lnTo>
                    <a:pt x="374" y="1496"/>
                  </a:lnTo>
                  <a:cubicBezTo>
                    <a:pt x="374" y="1540"/>
                    <a:pt x="407" y="1584"/>
                    <a:pt x="451" y="1584"/>
                  </a:cubicBezTo>
                  <a:lnTo>
                    <a:pt x="517" y="1584"/>
                  </a:lnTo>
                  <a:cubicBezTo>
                    <a:pt x="572" y="1584"/>
                    <a:pt x="605" y="1540"/>
                    <a:pt x="605" y="1496"/>
                  </a:cubicBezTo>
                  <a:cubicBezTo>
                    <a:pt x="605" y="1452"/>
                    <a:pt x="627" y="1419"/>
                    <a:pt x="671" y="1408"/>
                  </a:cubicBezTo>
                  <a:cubicBezTo>
                    <a:pt x="693" y="1408"/>
                    <a:pt x="715" y="1397"/>
                    <a:pt x="737" y="1386"/>
                  </a:cubicBezTo>
                  <a:cubicBezTo>
                    <a:pt x="814" y="1353"/>
                    <a:pt x="869" y="1309"/>
                    <a:pt x="902" y="1243"/>
                  </a:cubicBezTo>
                  <a:cubicBezTo>
                    <a:pt x="946" y="1188"/>
                    <a:pt x="968" y="1122"/>
                    <a:pt x="968" y="1045"/>
                  </a:cubicBezTo>
                  <a:cubicBezTo>
                    <a:pt x="968" y="946"/>
                    <a:pt x="935" y="880"/>
                    <a:pt x="891" y="825"/>
                  </a:cubicBezTo>
                  <a:cubicBezTo>
                    <a:pt x="847" y="770"/>
                    <a:pt x="770" y="737"/>
                    <a:pt x="660" y="704"/>
                  </a:cubicBezTo>
                  <a:lnTo>
                    <a:pt x="440" y="638"/>
                  </a:lnTo>
                  <a:cubicBezTo>
                    <a:pt x="385" y="627"/>
                    <a:pt x="342" y="605"/>
                    <a:pt x="320" y="583"/>
                  </a:cubicBezTo>
                  <a:cubicBezTo>
                    <a:pt x="287" y="561"/>
                    <a:pt x="276" y="539"/>
                    <a:pt x="276" y="506"/>
                  </a:cubicBezTo>
                  <a:cubicBezTo>
                    <a:pt x="276" y="484"/>
                    <a:pt x="287" y="451"/>
                    <a:pt x="309" y="429"/>
                  </a:cubicBezTo>
                  <a:cubicBezTo>
                    <a:pt x="320" y="407"/>
                    <a:pt x="353" y="396"/>
                    <a:pt x="374" y="385"/>
                  </a:cubicBezTo>
                  <a:cubicBezTo>
                    <a:pt x="407" y="374"/>
                    <a:pt x="440" y="363"/>
                    <a:pt x="484" y="363"/>
                  </a:cubicBezTo>
                  <a:cubicBezTo>
                    <a:pt x="517" y="363"/>
                    <a:pt x="561" y="374"/>
                    <a:pt x="594" y="396"/>
                  </a:cubicBezTo>
                  <a:cubicBezTo>
                    <a:pt x="627" y="407"/>
                    <a:pt x="649" y="429"/>
                    <a:pt x="671" y="462"/>
                  </a:cubicBezTo>
                  <a:cubicBezTo>
                    <a:pt x="682" y="473"/>
                    <a:pt x="682" y="484"/>
                    <a:pt x="693" y="495"/>
                  </a:cubicBezTo>
                  <a:cubicBezTo>
                    <a:pt x="712" y="522"/>
                    <a:pt x="737" y="542"/>
                    <a:pt x="764" y="542"/>
                  </a:cubicBezTo>
                  <a:cubicBezTo>
                    <a:pt x="770" y="542"/>
                    <a:pt x="776" y="541"/>
                    <a:pt x="781" y="539"/>
                  </a:cubicBezTo>
                  <a:lnTo>
                    <a:pt x="858" y="528"/>
                  </a:lnTo>
                  <a:cubicBezTo>
                    <a:pt x="913" y="517"/>
                    <a:pt x="946" y="462"/>
                    <a:pt x="924" y="407"/>
                  </a:cubicBezTo>
                  <a:cubicBezTo>
                    <a:pt x="902" y="374"/>
                    <a:pt x="891" y="341"/>
                    <a:pt x="858" y="319"/>
                  </a:cubicBezTo>
                  <a:cubicBezTo>
                    <a:pt x="825" y="264"/>
                    <a:pt x="770" y="220"/>
                    <a:pt x="704" y="187"/>
                  </a:cubicBezTo>
                  <a:cubicBezTo>
                    <a:pt x="693" y="187"/>
                    <a:pt x="682" y="187"/>
                    <a:pt x="660" y="176"/>
                  </a:cubicBezTo>
                  <a:cubicBezTo>
                    <a:pt x="627" y="165"/>
                    <a:pt x="605" y="132"/>
                    <a:pt x="605" y="99"/>
                  </a:cubicBezTo>
                  <a:lnTo>
                    <a:pt x="605" y="88"/>
                  </a:lnTo>
                  <a:cubicBezTo>
                    <a:pt x="605" y="44"/>
                    <a:pt x="572"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6043196"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6831037"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5387122" y="3786491"/>
              <a:ext cx="2134104" cy="28153"/>
            </a:xfrm>
            <a:custGeom>
              <a:avLst/>
              <a:gdLst/>
              <a:ahLst/>
              <a:cxnLst/>
              <a:rect l="l" t="t" r="r" b="b"/>
              <a:pathLst>
                <a:path w="31695" h="419" extrusionOk="0">
                  <a:moveTo>
                    <a:pt x="210" y="0"/>
                  </a:moveTo>
                  <a:cubicBezTo>
                    <a:pt x="100" y="0"/>
                    <a:pt x="1" y="88"/>
                    <a:pt x="1" y="209"/>
                  </a:cubicBezTo>
                  <a:cubicBezTo>
                    <a:pt x="1" y="319"/>
                    <a:pt x="100" y="418"/>
                    <a:pt x="210" y="418"/>
                  </a:cubicBezTo>
                  <a:lnTo>
                    <a:pt x="31486" y="418"/>
                  </a:lnTo>
                  <a:cubicBezTo>
                    <a:pt x="31596" y="418"/>
                    <a:pt x="31695" y="319"/>
                    <a:pt x="31695" y="209"/>
                  </a:cubicBezTo>
                  <a:cubicBezTo>
                    <a:pt x="31695" y="88"/>
                    <a:pt x="31596" y="0"/>
                    <a:pt x="31486"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5340529" y="3534526"/>
              <a:ext cx="1262552" cy="42934"/>
            </a:xfrm>
            <a:custGeom>
              <a:avLst/>
              <a:gdLst/>
              <a:ahLst/>
              <a:cxnLst/>
              <a:rect l="l" t="t" r="r" b="b"/>
              <a:pathLst>
                <a:path w="18751" h="639" extrusionOk="0">
                  <a:moveTo>
                    <a:pt x="330" y="0"/>
                  </a:moveTo>
                  <a:cubicBezTo>
                    <a:pt x="143" y="0"/>
                    <a:pt x="0" y="143"/>
                    <a:pt x="0" y="319"/>
                  </a:cubicBezTo>
                  <a:cubicBezTo>
                    <a:pt x="0" y="495"/>
                    <a:pt x="143" y="638"/>
                    <a:pt x="330" y="638"/>
                  </a:cubicBezTo>
                  <a:lnTo>
                    <a:pt x="18431" y="638"/>
                  </a:lnTo>
                  <a:cubicBezTo>
                    <a:pt x="18607" y="638"/>
                    <a:pt x="18750" y="495"/>
                    <a:pt x="18750" y="319"/>
                  </a:cubicBezTo>
                  <a:cubicBezTo>
                    <a:pt x="18750" y="132"/>
                    <a:pt x="18607" y="0"/>
                    <a:pt x="18431"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6331239" y="3615087"/>
              <a:ext cx="350264" cy="32520"/>
            </a:xfrm>
            <a:custGeom>
              <a:avLst/>
              <a:gdLst/>
              <a:ahLst/>
              <a:cxnLst/>
              <a:rect l="l" t="t" r="r" b="b"/>
              <a:pathLst>
                <a:path w="5202" h="484" extrusionOk="0">
                  <a:moveTo>
                    <a:pt x="253" y="0"/>
                  </a:moveTo>
                  <a:cubicBezTo>
                    <a:pt x="110" y="0"/>
                    <a:pt x="0" y="110"/>
                    <a:pt x="0" y="242"/>
                  </a:cubicBezTo>
                  <a:cubicBezTo>
                    <a:pt x="0" y="374"/>
                    <a:pt x="110" y="484"/>
                    <a:pt x="253" y="484"/>
                  </a:cubicBezTo>
                  <a:lnTo>
                    <a:pt x="4960" y="484"/>
                  </a:lnTo>
                  <a:cubicBezTo>
                    <a:pt x="5092" y="484"/>
                    <a:pt x="5202" y="374"/>
                    <a:pt x="5202" y="242"/>
                  </a:cubicBezTo>
                  <a:cubicBezTo>
                    <a:pt x="5202" y="110"/>
                    <a:pt x="5092" y="0"/>
                    <a:pt x="4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6331239" y="3665279"/>
              <a:ext cx="107395" cy="14849"/>
            </a:xfrm>
            <a:custGeom>
              <a:avLst/>
              <a:gdLst/>
              <a:ahLst/>
              <a:cxnLst/>
              <a:rect l="l" t="t" r="r" b="b"/>
              <a:pathLst>
                <a:path w="1595" h="221" extrusionOk="0">
                  <a:moveTo>
                    <a:pt x="110" y="1"/>
                  </a:moveTo>
                  <a:cubicBezTo>
                    <a:pt x="55" y="1"/>
                    <a:pt x="0" y="56"/>
                    <a:pt x="0" y="111"/>
                  </a:cubicBezTo>
                  <a:cubicBezTo>
                    <a:pt x="0" y="177"/>
                    <a:pt x="55" y="221"/>
                    <a:pt x="110" y="221"/>
                  </a:cubicBezTo>
                  <a:lnTo>
                    <a:pt x="1485" y="221"/>
                  </a:lnTo>
                  <a:cubicBezTo>
                    <a:pt x="1551" y="221"/>
                    <a:pt x="1595" y="166"/>
                    <a:pt x="1595" y="111"/>
                  </a:cubicBezTo>
                  <a:cubicBezTo>
                    <a:pt x="1595" y="56"/>
                    <a:pt x="1551"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6454118" y="3665279"/>
              <a:ext cx="188935" cy="14849"/>
            </a:xfrm>
            <a:custGeom>
              <a:avLst/>
              <a:gdLst/>
              <a:ahLst/>
              <a:cxnLst/>
              <a:rect l="l" t="t" r="r" b="b"/>
              <a:pathLst>
                <a:path w="2806" h="221" extrusionOk="0">
                  <a:moveTo>
                    <a:pt x="111" y="1"/>
                  </a:moveTo>
                  <a:cubicBezTo>
                    <a:pt x="56" y="1"/>
                    <a:pt x="1" y="56"/>
                    <a:pt x="1" y="111"/>
                  </a:cubicBezTo>
                  <a:cubicBezTo>
                    <a:pt x="1" y="177"/>
                    <a:pt x="56" y="221"/>
                    <a:pt x="111" y="221"/>
                  </a:cubicBezTo>
                  <a:lnTo>
                    <a:pt x="2695" y="221"/>
                  </a:lnTo>
                  <a:cubicBezTo>
                    <a:pt x="2761" y="221"/>
                    <a:pt x="2805" y="166"/>
                    <a:pt x="2805" y="111"/>
                  </a:cubicBezTo>
                  <a:cubicBezTo>
                    <a:pt x="2805" y="56"/>
                    <a:pt x="2761" y="1"/>
                    <a:pt x="2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6331239" y="3690408"/>
              <a:ext cx="235529" cy="14110"/>
            </a:xfrm>
            <a:custGeom>
              <a:avLst/>
              <a:gdLst/>
              <a:ahLst/>
              <a:cxnLst/>
              <a:rect l="l" t="t" r="r" b="b"/>
              <a:pathLst>
                <a:path w="3498" h="210" extrusionOk="0">
                  <a:moveTo>
                    <a:pt x="110" y="1"/>
                  </a:moveTo>
                  <a:cubicBezTo>
                    <a:pt x="55" y="1"/>
                    <a:pt x="0" y="45"/>
                    <a:pt x="0" y="111"/>
                  </a:cubicBezTo>
                  <a:cubicBezTo>
                    <a:pt x="0" y="166"/>
                    <a:pt x="55" y="210"/>
                    <a:pt x="110" y="210"/>
                  </a:cubicBezTo>
                  <a:lnTo>
                    <a:pt x="3398" y="210"/>
                  </a:lnTo>
                  <a:cubicBezTo>
                    <a:pt x="3453" y="210"/>
                    <a:pt x="3497" y="166"/>
                    <a:pt x="3497" y="111"/>
                  </a:cubicBezTo>
                  <a:cubicBezTo>
                    <a:pt x="3497" y="45"/>
                    <a:pt x="3453" y="1"/>
                    <a:pt x="3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5438967" y="1648080"/>
              <a:ext cx="419212" cy="1865060"/>
            </a:xfrm>
            <a:custGeom>
              <a:avLst/>
              <a:gdLst/>
              <a:ahLst/>
              <a:cxnLst/>
              <a:rect l="l" t="t" r="r" b="b"/>
              <a:pathLst>
                <a:path w="6226" h="27758" extrusionOk="0">
                  <a:moveTo>
                    <a:pt x="1" y="1"/>
                  </a:moveTo>
                  <a:lnTo>
                    <a:pt x="1" y="27757"/>
                  </a:lnTo>
                  <a:lnTo>
                    <a:pt x="6225" y="27757"/>
                  </a:lnTo>
                  <a:lnTo>
                    <a:pt x="6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5462667" y="3485745"/>
              <a:ext cx="371810" cy="27414"/>
            </a:xfrm>
            <a:custGeom>
              <a:avLst/>
              <a:gdLst/>
              <a:ahLst/>
              <a:cxnLst/>
              <a:rect l="l" t="t" r="r" b="b"/>
              <a:pathLst>
                <a:path w="5522" h="408" extrusionOk="0">
                  <a:moveTo>
                    <a:pt x="199" y="1"/>
                  </a:moveTo>
                  <a:cubicBezTo>
                    <a:pt x="89" y="1"/>
                    <a:pt x="1" y="100"/>
                    <a:pt x="1" y="209"/>
                  </a:cubicBezTo>
                  <a:cubicBezTo>
                    <a:pt x="1" y="319"/>
                    <a:pt x="89" y="407"/>
                    <a:pt x="199"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5484887" y="1696122"/>
              <a:ext cx="74133" cy="852036"/>
            </a:xfrm>
            <a:custGeom>
              <a:avLst/>
              <a:gdLst/>
              <a:ahLst/>
              <a:cxnLst/>
              <a:rect l="l" t="t" r="r" b="b"/>
              <a:pathLst>
                <a:path w="1101" h="12681" extrusionOk="0">
                  <a:moveTo>
                    <a:pt x="550" y="1"/>
                  </a:moveTo>
                  <a:cubicBezTo>
                    <a:pt x="242" y="1"/>
                    <a:pt x="0" y="243"/>
                    <a:pt x="0" y="550"/>
                  </a:cubicBezTo>
                  <a:lnTo>
                    <a:pt x="0" y="12130"/>
                  </a:lnTo>
                  <a:cubicBezTo>
                    <a:pt x="0" y="12438"/>
                    <a:pt x="242" y="12680"/>
                    <a:pt x="550" y="12680"/>
                  </a:cubicBezTo>
                  <a:cubicBezTo>
                    <a:pt x="858" y="12680"/>
                    <a:pt x="1100" y="12438"/>
                    <a:pt x="1100" y="12130"/>
                  </a:cubicBezTo>
                  <a:lnTo>
                    <a:pt x="1100" y="550"/>
                  </a:lnTo>
                  <a:cubicBezTo>
                    <a:pt x="1100" y="243"/>
                    <a:pt x="858"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5975798" y="1255015"/>
              <a:ext cx="419145" cy="2258122"/>
            </a:xfrm>
            <a:custGeom>
              <a:avLst/>
              <a:gdLst/>
              <a:ahLst/>
              <a:cxnLst/>
              <a:rect l="l" t="t" r="r" b="b"/>
              <a:pathLst>
                <a:path w="6225" h="33608" extrusionOk="0">
                  <a:moveTo>
                    <a:pt x="1" y="0"/>
                  </a:moveTo>
                  <a:lnTo>
                    <a:pt x="1" y="33607"/>
                  </a:lnTo>
                  <a:lnTo>
                    <a:pt x="6225" y="33607"/>
                  </a:lnTo>
                  <a:lnTo>
                    <a:pt x="6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5999498" y="3485745"/>
              <a:ext cx="372551" cy="27414"/>
            </a:xfrm>
            <a:custGeom>
              <a:avLst/>
              <a:gdLst/>
              <a:ahLst/>
              <a:cxnLst/>
              <a:rect l="l" t="t" r="r" b="b"/>
              <a:pathLst>
                <a:path w="5533" h="408" extrusionOk="0">
                  <a:moveTo>
                    <a:pt x="209" y="1"/>
                  </a:moveTo>
                  <a:cubicBezTo>
                    <a:pt x="88" y="1"/>
                    <a:pt x="0" y="100"/>
                    <a:pt x="0" y="209"/>
                  </a:cubicBezTo>
                  <a:cubicBezTo>
                    <a:pt x="0" y="319"/>
                    <a:pt x="88" y="407"/>
                    <a:pt x="209" y="407"/>
                  </a:cubicBezTo>
                  <a:lnTo>
                    <a:pt x="5323" y="407"/>
                  </a:lnTo>
                  <a:cubicBezTo>
                    <a:pt x="5433" y="407"/>
                    <a:pt x="5532" y="319"/>
                    <a:pt x="5532" y="209"/>
                  </a:cubicBezTo>
                  <a:cubicBezTo>
                    <a:pt x="5532"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6021717" y="1314143"/>
              <a:ext cx="74133" cy="759650"/>
            </a:xfrm>
            <a:custGeom>
              <a:avLst/>
              <a:gdLst/>
              <a:ahLst/>
              <a:cxnLst/>
              <a:rect l="l" t="t" r="r" b="b"/>
              <a:pathLst>
                <a:path w="1101" h="11306" extrusionOk="0">
                  <a:moveTo>
                    <a:pt x="550" y="0"/>
                  </a:moveTo>
                  <a:cubicBezTo>
                    <a:pt x="242" y="0"/>
                    <a:pt x="0" y="242"/>
                    <a:pt x="0" y="550"/>
                  </a:cubicBezTo>
                  <a:lnTo>
                    <a:pt x="0" y="10755"/>
                  </a:lnTo>
                  <a:cubicBezTo>
                    <a:pt x="0" y="11063"/>
                    <a:pt x="242" y="11305"/>
                    <a:pt x="550" y="11305"/>
                  </a:cubicBezTo>
                  <a:cubicBezTo>
                    <a:pt x="847" y="11305"/>
                    <a:pt x="1100" y="11063"/>
                    <a:pt x="1100" y="10755"/>
                  </a:cubicBezTo>
                  <a:lnTo>
                    <a:pt x="1100" y="550"/>
                  </a:lnTo>
                  <a:cubicBezTo>
                    <a:pt x="1100" y="242"/>
                    <a:pt x="847" y="0"/>
                    <a:pt x="550"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6513369" y="2341959"/>
              <a:ext cx="419145" cy="1171189"/>
            </a:xfrm>
            <a:custGeom>
              <a:avLst/>
              <a:gdLst/>
              <a:ahLst/>
              <a:cxnLst/>
              <a:rect l="l" t="t" r="r" b="b"/>
              <a:pathLst>
                <a:path w="6225" h="17431" extrusionOk="0">
                  <a:moveTo>
                    <a:pt x="1" y="0"/>
                  </a:moveTo>
                  <a:lnTo>
                    <a:pt x="1" y="17430"/>
                  </a:lnTo>
                  <a:lnTo>
                    <a:pt x="6225" y="17430"/>
                  </a:lnTo>
                  <a:lnTo>
                    <a:pt x="62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6537070"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6555586" y="2389194"/>
              <a:ext cx="74133" cy="789214"/>
            </a:xfrm>
            <a:custGeom>
              <a:avLst/>
              <a:gdLst/>
              <a:ahLst/>
              <a:cxnLst/>
              <a:rect l="l" t="t" r="r" b="b"/>
              <a:pathLst>
                <a:path w="1101" h="11746" extrusionOk="0">
                  <a:moveTo>
                    <a:pt x="550" y="1"/>
                  </a:moveTo>
                  <a:cubicBezTo>
                    <a:pt x="242" y="1"/>
                    <a:pt x="0" y="243"/>
                    <a:pt x="0" y="551"/>
                  </a:cubicBezTo>
                  <a:lnTo>
                    <a:pt x="0" y="11196"/>
                  </a:lnTo>
                  <a:cubicBezTo>
                    <a:pt x="0" y="11504"/>
                    <a:pt x="242" y="11746"/>
                    <a:pt x="550" y="11746"/>
                  </a:cubicBezTo>
                  <a:cubicBezTo>
                    <a:pt x="858" y="11746"/>
                    <a:pt x="1100" y="11493"/>
                    <a:pt x="1100" y="11196"/>
                  </a:cubicBezTo>
                  <a:lnTo>
                    <a:pt x="1100" y="551"/>
                  </a:lnTo>
                  <a:cubicBezTo>
                    <a:pt x="1100" y="243"/>
                    <a:pt x="847"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7050200" y="1897089"/>
              <a:ext cx="419145" cy="1616054"/>
            </a:xfrm>
            <a:custGeom>
              <a:avLst/>
              <a:gdLst/>
              <a:ahLst/>
              <a:cxnLst/>
              <a:rect l="l" t="t" r="r" b="b"/>
              <a:pathLst>
                <a:path w="6225" h="24052" extrusionOk="0">
                  <a:moveTo>
                    <a:pt x="0" y="1"/>
                  </a:moveTo>
                  <a:lnTo>
                    <a:pt x="0" y="24051"/>
                  </a:lnTo>
                  <a:lnTo>
                    <a:pt x="6225" y="24051"/>
                  </a:lnTo>
                  <a:lnTo>
                    <a:pt x="6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7081307"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7096861" y="1942174"/>
              <a:ext cx="74806" cy="800300"/>
            </a:xfrm>
            <a:custGeom>
              <a:avLst/>
              <a:gdLst/>
              <a:ahLst/>
              <a:cxnLst/>
              <a:rect l="l" t="t" r="r" b="b"/>
              <a:pathLst>
                <a:path w="1111" h="11911" extrusionOk="0">
                  <a:moveTo>
                    <a:pt x="561" y="1"/>
                  </a:moveTo>
                  <a:cubicBezTo>
                    <a:pt x="253" y="1"/>
                    <a:pt x="0" y="254"/>
                    <a:pt x="0" y="550"/>
                  </a:cubicBezTo>
                  <a:lnTo>
                    <a:pt x="0" y="11350"/>
                  </a:lnTo>
                  <a:cubicBezTo>
                    <a:pt x="0" y="11658"/>
                    <a:pt x="253" y="11910"/>
                    <a:pt x="561" y="11910"/>
                  </a:cubicBezTo>
                  <a:cubicBezTo>
                    <a:pt x="858" y="11910"/>
                    <a:pt x="1111" y="11658"/>
                    <a:pt x="1111" y="11350"/>
                  </a:cubicBezTo>
                  <a:lnTo>
                    <a:pt x="1111" y="550"/>
                  </a:lnTo>
                  <a:cubicBezTo>
                    <a:pt x="1111" y="254"/>
                    <a:pt x="858" y="1"/>
                    <a:pt x="561"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54419390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Singleton</a:t>
            </a:r>
            <a:endParaRPr dirty="0"/>
          </a:p>
        </p:txBody>
      </p:sp>
      <p:sp>
        <p:nvSpPr>
          <p:cNvPr id="1887" name="Google Shape;1887;p43"/>
          <p:cNvSpPr txBox="1">
            <a:spLocks noGrp="1"/>
          </p:cNvSpPr>
          <p:nvPr>
            <p:ph type="subTitle" idx="1"/>
          </p:nvPr>
        </p:nvSpPr>
        <p:spPr>
          <a:xfrm>
            <a:off x="711083" y="1429067"/>
            <a:ext cx="7721833" cy="31226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800" b="1" dirty="0"/>
              <a:t> L’objectif du pattern SINGLETON est de garantir</a:t>
            </a:r>
          </a:p>
          <a:p>
            <a:pPr marL="0" lvl="0" indent="0" algn="ctr" rtl="0">
              <a:spcBef>
                <a:spcPts val="0"/>
              </a:spcBef>
              <a:spcAft>
                <a:spcPts val="0"/>
              </a:spcAft>
              <a:buNone/>
            </a:pPr>
            <a:r>
              <a:rPr lang="fr-FR" sz="1800" b="1" dirty="0"/>
              <a:t> qu’une classe ne possède qu’une seule instance et</a:t>
            </a:r>
          </a:p>
          <a:p>
            <a:pPr marL="0" lvl="0" indent="0" algn="ctr" rtl="0">
              <a:spcBef>
                <a:spcPts val="0"/>
              </a:spcBef>
              <a:spcAft>
                <a:spcPts val="0"/>
              </a:spcAft>
              <a:buNone/>
            </a:pPr>
            <a:r>
              <a:rPr lang="fr-FR" sz="1800" b="1" dirty="0"/>
              <a:t> de fournir un point d’accès global à celle-ci.</a:t>
            </a:r>
          </a:p>
          <a:p>
            <a:pPr marL="0" lvl="0" indent="0" algn="ctr" rtl="0">
              <a:spcBef>
                <a:spcPts val="0"/>
              </a:spcBef>
              <a:spcAft>
                <a:spcPts val="0"/>
              </a:spcAft>
              <a:buNone/>
            </a:pPr>
            <a:r>
              <a:rPr lang="fr-FR" sz="1800" b="1" dirty="0"/>
              <a:t>Elle fourni une méthode de classe unique retournant</a:t>
            </a:r>
          </a:p>
          <a:p>
            <a:pPr marL="0" lvl="0" indent="0" algn="ctr" rtl="0">
              <a:spcBef>
                <a:spcPts val="0"/>
              </a:spcBef>
              <a:spcAft>
                <a:spcPts val="0"/>
              </a:spcAft>
              <a:buNone/>
            </a:pPr>
            <a:r>
              <a:rPr lang="fr-FR" sz="1800" b="1" dirty="0"/>
              <a:t> cette unique instance.</a:t>
            </a:r>
          </a:p>
          <a:p>
            <a:pPr marL="0" lvl="0" indent="0" algn="ctr" rtl="0">
              <a:spcBef>
                <a:spcPts val="0"/>
              </a:spcBef>
              <a:spcAft>
                <a:spcPts val="0"/>
              </a:spcAft>
              <a:buNone/>
            </a:pPr>
            <a:r>
              <a:rPr lang="fr-FR" sz="1800" b="1" dirty="0"/>
              <a:t> Restreint l'instanciation d'une classe à un seul point.</a:t>
            </a:r>
          </a:p>
          <a:p>
            <a:pPr marL="0" lvl="0" indent="0" algn="ctr" rtl="0">
              <a:spcBef>
                <a:spcPts val="0"/>
              </a:spcBef>
              <a:spcAft>
                <a:spcPts val="0"/>
              </a:spcAft>
              <a:buNone/>
            </a:pPr>
            <a:r>
              <a:rPr lang="fr-FR" sz="1800" b="1" dirty="0"/>
              <a:t> Est utilisé lorsque l'on a besoin d'exactement un</a:t>
            </a:r>
          </a:p>
          <a:p>
            <a:pPr marL="0" lvl="0" indent="0" algn="ctr" rtl="0">
              <a:spcBef>
                <a:spcPts val="0"/>
              </a:spcBef>
              <a:spcAft>
                <a:spcPts val="0"/>
              </a:spcAft>
              <a:buNone/>
            </a:pPr>
            <a:r>
              <a:rPr lang="fr-FR" sz="1800" b="1" dirty="0"/>
              <a:t> objet pour coordonner des opérations dans un</a:t>
            </a:r>
          </a:p>
          <a:p>
            <a:pPr marL="0" lvl="0" indent="0" algn="ctr" rtl="0">
              <a:spcBef>
                <a:spcPts val="0"/>
              </a:spcBef>
              <a:spcAft>
                <a:spcPts val="0"/>
              </a:spcAft>
              <a:buNone/>
            </a:pPr>
            <a:r>
              <a:rPr lang="fr-FR" sz="1800" b="1" dirty="0"/>
              <a:t> système</a:t>
            </a:r>
            <a:endParaRPr lang="fr-FR" sz="1800" dirty="0">
              <a:latin typeface="+mn-lt"/>
            </a:endParaRP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2934237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3" name="Image 2">
            <a:extLst>
              <a:ext uri="{FF2B5EF4-FFF2-40B4-BE49-F238E27FC236}">
                <a16:creationId xmlns:a16="http://schemas.microsoft.com/office/drawing/2014/main" id="{9FD0786D-685D-4D7F-BE79-D24BC54BA3AC}"/>
              </a:ext>
            </a:extLst>
          </p:cNvPr>
          <p:cNvPicPr>
            <a:picLocks noChangeAspect="1"/>
          </p:cNvPicPr>
          <p:nvPr/>
        </p:nvPicPr>
        <p:blipFill>
          <a:blip r:embed="rId3"/>
          <a:stretch>
            <a:fillRect/>
          </a:stretch>
        </p:blipFill>
        <p:spPr>
          <a:xfrm>
            <a:off x="2902267" y="1467262"/>
            <a:ext cx="3612833" cy="3155313"/>
          </a:xfrm>
          <a:prstGeom prst="rect">
            <a:avLst/>
          </a:prstGeom>
        </p:spPr>
      </p:pic>
    </p:spTree>
    <p:extLst>
      <p:ext uri="{BB962C8B-B14F-4D97-AF65-F5344CB8AC3E}">
        <p14:creationId xmlns:p14="http://schemas.microsoft.com/office/powerpoint/2010/main" val="8832990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https://github.com/lilfranck/INF461_GB_YOUMBI_FODOUOP_FRANCOIS/tree/main/creation/src/builder/builder1</a:t>
            </a:r>
          </a:p>
        </p:txBody>
      </p:sp>
    </p:spTree>
    <p:extLst>
      <p:ext uri="{BB962C8B-B14F-4D97-AF65-F5344CB8AC3E}">
        <p14:creationId xmlns:p14="http://schemas.microsoft.com/office/powerpoint/2010/main" val="19744482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Cas particulier</a:t>
            </a:r>
            <a:endParaRPr dirty="0"/>
          </a:p>
        </p:txBody>
      </p:sp>
      <p:sp>
        <p:nvSpPr>
          <p:cNvPr id="1887" name="Google Shape;1887;p43"/>
          <p:cNvSpPr txBox="1">
            <a:spLocks noGrp="1"/>
          </p:cNvSpPr>
          <p:nvPr>
            <p:ph type="subTitle" idx="1"/>
          </p:nvPr>
        </p:nvSpPr>
        <p:spPr>
          <a:xfrm>
            <a:off x="711083" y="1429067"/>
            <a:ext cx="7721833" cy="31226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800" b="1" dirty="0"/>
              <a:t> Un seul participant : la classe singleton</a:t>
            </a:r>
          </a:p>
          <a:p>
            <a:pPr marL="0" lvl="0" indent="0" algn="l" rtl="0">
              <a:spcBef>
                <a:spcPts val="0"/>
              </a:spcBef>
              <a:spcAft>
                <a:spcPts val="0"/>
              </a:spcAft>
              <a:buNone/>
            </a:pPr>
            <a:r>
              <a:rPr lang="fr-FR" sz="1800" b="1" dirty="0"/>
              <a:t> Ses propriétés : les constructeurs sont privés. Il s’agit de trois constructeurs</a:t>
            </a:r>
          </a:p>
          <a:p>
            <a:pPr marL="0" lvl="0" indent="0" algn="l" rtl="0">
              <a:spcBef>
                <a:spcPts val="0"/>
              </a:spcBef>
              <a:spcAft>
                <a:spcPts val="0"/>
              </a:spcAft>
              <a:buNone/>
            </a:pPr>
            <a:r>
              <a:rPr lang="fr-FR" sz="1800" b="1" dirty="0"/>
              <a:t> Un attribut de classe : pour stocker l’unique instance en cours et d’autres attributs </a:t>
            </a:r>
          </a:p>
          <a:p>
            <a:pPr marL="0" lvl="0" indent="0" algn="l" rtl="0">
              <a:spcBef>
                <a:spcPts val="0"/>
              </a:spcBef>
              <a:spcAft>
                <a:spcPts val="0"/>
              </a:spcAft>
              <a:buNone/>
            </a:pPr>
            <a:r>
              <a:rPr lang="fr-FR" sz="1800" b="1" dirty="0"/>
              <a:t> Un getter </a:t>
            </a:r>
            <a:r>
              <a:rPr lang="fr-FR" sz="1800" b="1" dirty="0" err="1"/>
              <a:t>static</a:t>
            </a:r>
            <a:r>
              <a:rPr lang="fr-FR" sz="1800" b="1" dirty="0"/>
              <a:t> et public : pour renvoyer l’instance et la créer au besoin</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8043012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4" name="Image 3">
            <a:extLst>
              <a:ext uri="{FF2B5EF4-FFF2-40B4-BE49-F238E27FC236}">
                <a16:creationId xmlns:a16="http://schemas.microsoft.com/office/drawing/2014/main" id="{6C9E97D4-A2B0-45B0-9EF6-E1DA0F7E750D}"/>
              </a:ext>
            </a:extLst>
          </p:cNvPr>
          <p:cNvPicPr>
            <a:picLocks noChangeAspect="1"/>
          </p:cNvPicPr>
          <p:nvPr/>
        </p:nvPicPr>
        <p:blipFill>
          <a:blip r:embed="rId3"/>
          <a:stretch>
            <a:fillRect/>
          </a:stretch>
        </p:blipFill>
        <p:spPr>
          <a:xfrm>
            <a:off x="2810827" y="1228925"/>
            <a:ext cx="3727133" cy="3632775"/>
          </a:xfrm>
          <a:prstGeom prst="rect">
            <a:avLst/>
          </a:prstGeom>
        </p:spPr>
      </p:pic>
    </p:spTree>
    <p:extLst>
      <p:ext uri="{BB962C8B-B14F-4D97-AF65-F5344CB8AC3E}">
        <p14:creationId xmlns:p14="http://schemas.microsoft.com/office/powerpoint/2010/main" val="41540134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1001225" y="2198225"/>
            <a:ext cx="2974500" cy="1569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FACTORY</a:t>
            </a:r>
            <a:r>
              <a:rPr lang="en" dirty="0">
                <a:solidFill>
                  <a:schemeClr val="lt2"/>
                </a:solidFill>
              </a:rPr>
              <a:t>METHOD</a:t>
            </a:r>
            <a:endParaRPr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01</a:t>
            </a:r>
            <a:endParaRPr/>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grpSp>
        <p:nvGrpSpPr>
          <p:cNvPr id="1837" name="Google Shape;1837;p42"/>
          <p:cNvGrpSpPr/>
          <p:nvPr/>
        </p:nvGrpSpPr>
        <p:grpSpPr>
          <a:xfrm>
            <a:off x="5030088" y="1255015"/>
            <a:ext cx="2974500" cy="2633470"/>
            <a:chOff x="4960675" y="1255015"/>
            <a:chExt cx="2974500" cy="2633470"/>
          </a:xfrm>
        </p:grpSpPr>
        <p:sp>
          <p:nvSpPr>
            <p:cNvPr id="1838" name="Google Shape;1838;p42"/>
            <p:cNvSpPr/>
            <p:nvPr/>
          </p:nvSpPr>
          <p:spPr>
            <a:xfrm>
              <a:off x="4960675" y="1323275"/>
              <a:ext cx="2974500" cy="2027700"/>
            </a:xfrm>
            <a:prstGeom prst="roundRect">
              <a:avLst>
                <a:gd name="adj" fmla="val 693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rgbClr val="000000">
                <a:alpha val="6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5053227" y="1399811"/>
              <a:ext cx="65178" cy="65846"/>
            </a:xfrm>
            <a:custGeom>
              <a:avLst/>
              <a:gdLst/>
              <a:ahLst/>
              <a:cxnLst/>
              <a:rect l="l" t="t" r="r" b="b"/>
              <a:pathLst>
                <a:path w="968" h="980" extrusionOk="0">
                  <a:moveTo>
                    <a:pt x="649" y="100"/>
                  </a:moveTo>
                  <a:cubicBezTo>
                    <a:pt x="869" y="188"/>
                    <a:pt x="968" y="441"/>
                    <a:pt x="880" y="650"/>
                  </a:cubicBezTo>
                  <a:cubicBezTo>
                    <a:pt x="792" y="870"/>
                    <a:pt x="539" y="979"/>
                    <a:pt x="319" y="892"/>
                  </a:cubicBezTo>
                  <a:cubicBezTo>
                    <a:pt x="99" y="793"/>
                    <a:pt x="0" y="551"/>
                    <a:pt x="88" y="331"/>
                  </a:cubicBezTo>
                  <a:cubicBezTo>
                    <a:pt x="176" y="111"/>
                    <a:pt x="429" y="1"/>
                    <a:pt x="649" y="1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5193141" y="1399811"/>
              <a:ext cx="65245" cy="65846"/>
            </a:xfrm>
            <a:custGeom>
              <a:avLst/>
              <a:gdLst/>
              <a:ahLst/>
              <a:cxnLst/>
              <a:rect l="l" t="t" r="r" b="b"/>
              <a:pathLst>
                <a:path w="969" h="980" extrusionOk="0">
                  <a:moveTo>
                    <a:pt x="649" y="100"/>
                  </a:moveTo>
                  <a:cubicBezTo>
                    <a:pt x="869" y="188"/>
                    <a:pt x="968" y="441"/>
                    <a:pt x="880" y="661"/>
                  </a:cubicBezTo>
                  <a:cubicBezTo>
                    <a:pt x="792" y="870"/>
                    <a:pt x="539" y="979"/>
                    <a:pt x="320" y="892"/>
                  </a:cubicBezTo>
                  <a:cubicBezTo>
                    <a:pt x="100" y="793"/>
                    <a:pt x="1" y="551"/>
                    <a:pt x="89" y="331"/>
                  </a:cubicBezTo>
                  <a:cubicBezTo>
                    <a:pt x="177" y="111"/>
                    <a:pt x="429" y="1"/>
                    <a:pt x="649"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5333122" y="1404313"/>
              <a:ext cx="65178" cy="57515"/>
            </a:xfrm>
            <a:custGeom>
              <a:avLst/>
              <a:gdLst/>
              <a:ahLst/>
              <a:cxnLst/>
              <a:rect l="l" t="t" r="r" b="b"/>
              <a:pathLst>
                <a:path w="968" h="856" extrusionOk="0">
                  <a:moveTo>
                    <a:pt x="484" y="1"/>
                  </a:moveTo>
                  <a:cubicBezTo>
                    <a:pt x="314" y="1"/>
                    <a:pt x="154" y="98"/>
                    <a:pt x="88" y="264"/>
                  </a:cubicBezTo>
                  <a:cubicBezTo>
                    <a:pt x="0" y="484"/>
                    <a:pt x="99" y="726"/>
                    <a:pt x="319" y="825"/>
                  </a:cubicBezTo>
                  <a:cubicBezTo>
                    <a:pt x="371" y="845"/>
                    <a:pt x="425" y="855"/>
                    <a:pt x="478" y="855"/>
                  </a:cubicBezTo>
                  <a:cubicBezTo>
                    <a:pt x="649" y="855"/>
                    <a:pt x="813" y="753"/>
                    <a:pt x="880" y="594"/>
                  </a:cubicBezTo>
                  <a:cubicBezTo>
                    <a:pt x="968" y="374"/>
                    <a:pt x="869" y="121"/>
                    <a:pt x="649" y="33"/>
                  </a:cubicBezTo>
                  <a:cubicBezTo>
                    <a:pt x="595" y="11"/>
                    <a:pt x="53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5111670" y="3764318"/>
              <a:ext cx="2685759" cy="124167"/>
            </a:xfrm>
            <a:custGeom>
              <a:avLst/>
              <a:gdLst/>
              <a:ahLst/>
              <a:cxnLst/>
              <a:rect l="l" t="t" r="r" b="b"/>
              <a:pathLst>
                <a:path w="39888" h="1848" extrusionOk="0">
                  <a:moveTo>
                    <a:pt x="19939" y="0"/>
                  </a:moveTo>
                  <a:cubicBezTo>
                    <a:pt x="8931" y="0"/>
                    <a:pt x="1" y="418"/>
                    <a:pt x="1" y="924"/>
                  </a:cubicBezTo>
                  <a:cubicBezTo>
                    <a:pt x="1" y="1430"/>
                    <a:pt x="8931" y="1848"/>
                    <a:pt x="19939" y="1848"/>
                  </a:cubicBezTo>
                  <a:cubicBezTo>
                    <a:pt x="30958" y="1848"/>
                    <a:pt x="39888" y="1430"/>
                    <a:pt x="39888" y="924"/>
                  </a:cubicBezTo>
                  <a:cubicBezTo>
                    <a:pt x="39888" y="418"/>
                    <a:pt x="30958" y="0"/>
                    <a:pt x="19939"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5291646" y="3513092"/>
              <a:ext cx="2325126" cy="301549"/>
            </a:xfrm>
            <a:custGeom>
              <a:avLst/>
              <a:gdLst/>
              <a:ahLst/>
              <a:cxnLst/>
              <a:rect l="l" t="t" r="r" b="b"/>
              <a:pathLst>
                <a:path w="34532" h="4488" extrusionOk="0">
                  <a:moveTo>
                    <a:pt x="638" y="0"/>
                  </a:moveTo>
                  <a:cubicBezTo>
                    <a:pt x="286" y="0"/>
                    <a:pt x="0" y="286"/>
                    <a:pt x="0" y="638"/>
                  </a:cubicBezTo>
                  <a:lnTo>
                    <a:pt x="0" y="3849"/>
                  </a:lnTo>
                  <a:cubicBezTo>
                    <a:pt x="0" y="4201"/>
                    <a:pt x="286" y="4487"/>
                    <a:pt x="638" y="4487"/>
                  </a:cubicBezTo>
                  <a:lnTo>
                    <a:pt x="33893" y="4487"/>
                  </a:lnTo>
                  <a:cubicBezTo>
                    <a:pt x="34245" y="4487"/>
                    <a:pt x="34531" y="4201"/>
                    <a:pt x="34531" y="3849"/>
                  </a:cubicBezTo>
                  <a:lnTo>
                    <a:pt x="34531" y="638"/>
                  </a:lnTo>
                  <a:cubicBezTo>
                    <a:pt x="34531" y="286"/>
                    <a:pt x="34245" y="0"/>
                    <a:pt x="33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5291646" y="3681539"/>
              <a:ext cx="85916" cy="3024"/>
            </a:xfrm>
            <a:custGeom>
              <a:avLst/>
              <a:gdLst/>
              <a:ahLst/>
              <a:cxnLst/>
              <a:rect l="l" t="t" r="r" b="b"/>
              <a:pathLst>
                <a:path w="1276" h="45" extrusionOk="0">
                  <a:moveTo>
                    <a:pt x="0" y="1"/>
                  </a:moveTo>
                  <a:lnTo>
                    <a:pt x="0" y="45"/>
                  </a:lnTo>
                  <a:lnTo>
                    <a:pt x="1276" y="45"/>
                  </a:ln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5291646" y="3597349"/>
              <a:ext cx="242195" cy="3024"/>
            </a:xfrm>
            <a:custGeom>
              <a:avLst/>
              <a:gdLst/>
              <a:ahLst/>
              <a:cxnLst/>
              <a:rect l="l" t="t" r="r" b="b"/>
              <a:pathLst>
                <a:path w="3597" h="45" extrusionOk="0">
                  <a:moveTo>
                    <a:pt x="0" y="0"/>
                  </a:moveTo>
                  <a:lnTo>
                    <a:pt x="0" y="44"/>
                  </a:lnTo>
                  <a:lnTo>
                    <a:pt x="3596" y="44"/>
                  </a:lnTo>
                  <a:lnTo>
                    <a:pt x="3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5291646" y="3727363"/>
              <a:ext cx="205903" cy="3024"/>
            </a:xfrm>
            <a:custGeom>
              <a:avLst/>
              <a:gdLst/>
              <a:ahLst/>
              <a:cxnLst/>
              <a:rect l="l" t="t" r="r" b="b"/>
              <a:pathLst>
                <a:path w="3058" h="45" extrusionOk="0">
                  <a:moveTo>
                    <a:pt x="0" y="1"/>
                  </a:moveTo>
                  <a:lnTo>
                    <a:pt x="0" y="45"/>
                  </a:lnTo>
                  <a:lnTo>
                    <a:pt x="3057" y="45"/>
                  </a:lnTo>
                  <a:lnTo>
                    <a:pt x="3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7373053" y="3770231"/>
              <a:ext cx="243676" cy="3024"/>
            </a:xfrm>
            <a:custGeom>
              <a:avLst/>
              <a:gdLst/>
              <a:ahLst/>
              <a:cxnLst/>
              <a:rect l="l" t="t" r="r" b="b"/>
              <a:pathLst>
                <a:path w="3619" h="45" extrusionOk="0">
                  <a:moveTo>
                    <a:pt x="0" y="0"/>
                  </a:moveTo>
                  <a:lnTo>
                    <a:pt x="0" y="44"/>
                  </a:lnTo>
                  <a:lnTo>
                    <a:pt x="3618" y="44"/>
                  </a:lnTo>
                  <a:lnTo>
                    <a:pt x="3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7504079" y="3683756"/>
              <a:ext cx="112647" cy="3024"/>
            </a:xfrm>
            <a:custGeom>
              <a:avLst/>
              <a:gdLst/>
              <a:ahLst/>
              <a:cxnLst/>
              <a:rect l="l" t="t" r="r" b="b"/>
              <a:pathLst>
                <a:path w="1673" h="45" extrusionOk="0">
                  <a:moveTo>
                    <a:pt x="1" y="1"/>
                  </a:moveTo>
                  <a:lnTo>
                    <a:pt x="1" y="45"/>
                  </a:lnTo>
                  <a:lnTo>
                    <a:pt x="1672" y="45"/>
                  </a:ln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7131671" y="3640150"/>
              <a:ext cx="391000" cy="3763"/>
            </a:xfrm>
            <a:custGeom>
              <a:avLst/>
              <a:gdLst/>
              <a:ahLst/>
              <a:cxnLst/>
              <a:rect l="l" t="t" r="r" b="b"/>
              <a:pathLst>
                <a:path w="5807" h="56" extrusionOk="0">
                  <a:moveTo>
                    <a:pt x="0" y="1"/>
                  </a:moveTo>
                  <a:lnTo>
                    <a:pt x="0" y="56"/>
                  </a:lnTo>
                  <a:lnTo>
                    <a:pt x="5807" y="56"/>
                  </a:lnTo>
                  <a:lnTo>
                    <a:pt x="5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5291646" y="3770231"/>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5573764" y="3727363"/>
              <a:ext cx="2043003" cy="3024"/>
            </a:xfrm>
            <a:custGeom>
              <a:avLst/>
              <a:gdLst/>
              <a:ahLst/>
              <a:cxnLst/>
              <a:rect l="l" t="t" r="r" b="b"/>
              <a:pathLst>
                <a:path w="30342" h="45" extrusionOk="0">
                  <a:moveTo>
                    <a:pt x="0" y="1"/>
                  </a:moveTo>
                  <a:lnTo>
                    <a:pt x="0" y="45"/>
                  </a:lnTo>
                  <a:lnTo>
                    <a:pt x="30341" y="45"/>
                  </a:lnTo>
                  <a:lnTo>
                    <a:pt x="303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5441929" y="3683756"/>
              <a:ext cx="2014858" cy="3024"/>
            </a:xfrm>
            <a:custGeom>
              <a:avLst/>
              <a:gdLst/>
              <a:ahLst/>
              <a:cxnLst/>
              <a:rect l="l" t="t" r="r" b="b"/>
              <a:pathLst>
                <a:path w="29924" h="45" extrusionOk="0">
                  <a:moveTo>
                    <a:pt x="1" y="1"/>
                  </a:moveTo>
                  <a:lnTo>
                    <a:pt x="1" y="45"/>
                  </a:lnTo>
                  <a:lnTo>
                    <a:pt x="29924" y="45"/>
                  </a:lnTo>
                  <a:lnTo>
                    <a:pt x="29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5333122" y="3640150"/>
              <a:ext cx="1660150" cy="3763"/>
            </a:xfrm>
            <a:custGeom>
              <a:avLst/>
              <a:gdLst/>
              <a:ahLst/>
              <a:cxnLst/>
              <a:rect l="l" t="t" r="r" b="b"/>
              <a:pathLst>
                <a:path w="24656" h="56" extrusionOk="0">
                  <a:moveTo>
                    <a:pt x="0" y="1"/>
                  </a:moveTo>
                  <a:lnTo>
                    <a:pt x="0" y="56"/>
                  </a:lnTo>
                  <a:lnTo>
                    <a:pt x="24656" y="56"/>
                  </a:lnTo>
                  <a:lnTo>
                    <a:pt x="24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5601908" y="3597349"/>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5291646" y="3553742"/>
              <a:ext cx="2014858" cy="3763"/>
            </a:xfrm>
            <a:custGeom>
              <a:avLst/>
              <a:gdLst/>
              <a:ahLst/>
              <a:cxnLst/>
              <a:rect l="l" t="t" r="r" b="b"/>
              <a:pathLst>
                <a:path w="29924" h="56" extrusionOk="0">
                  <a:moveTo>
                    <a:pt x="0" y="0"/>
                  </a:moveTo>
                  <a:lnTo>
                    <a:pt x="0" y="55"/>
                  </a:lnTo>
                  <a:lnTo>
                    <a:pt x="29923" y="55"/>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7366387" y="3553742"/>
              <a:ext cx="250342" cy="3763"/>
            </a:xfrm>
            <a:custGeom>
              <a:avLst/>
              <a:gdLst/>
              <a:ahLst/>
              <a:cxnLst/>
              <a:rect l="l" t="t" r="r" b="b"/>
              <a:pathLst>
                <a:path w="3718" h="56" extrusionOk="0">
                  <a:moveTo>
                    <a:pt x="0" y="0"/>
                  </a:moveTo>
                  <a:lnTo>
                    <a:pt x="0" y="55"/>
                  </a:lnTo>
                  <a:lnTo>
                    <a:pt x="3717" y="55"/>
                  </a:lnTo>
                  <a:lnTo>
                    <a:pt x="3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6023199" y="3513092"/>
              <a:ext cx="861991" cy="301549"/>
            </a:xfrm>
            <a:custGeom>
              <a:avLst/>
              <a:gdLst/>
              <a:ahLst/>
              <a:cxnLst/>
              <a:rect l="l" t="t" r="r" b="b"/>
              <a:pathLst>
                <a:path w="12802" h="4488" extrusionOk="0">
                  <a:moveTo>
                    <a:pt x="0" y="0"/>
                  </a:moveTo>
                  <a:lnTo>
                    <a:pt x="0" y="4487"/>
                  </a:lnTo>
                  <a:lnTo>
                    <a:pt x="12801" y="4487"/>
                  </a:lnTo>
                  <a:lnTo>
                    <a:pt x="12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6170519" y="3586263"/>
              <a:ext cx="567276" cy="154470"/>
            </a:xfrm>
            <a:custGeom>
              <a:avLst/>
              <a:gdLst/>
              <a:ahLst/>
              <a:cxnLst/>
              <a:rect l="l" t="t" r="r" b="b"/>
              <a:pathLst>
                <a:path w="8425" h="2299" extrusionOk="0">
                  <a:moveTo>
                    <a:pt x="1156" y="0"/>
                  </a:moveTo>
                  <a:cubicBezTo>
                    <a:pt x="518" y="0"/>
                    <a:pt x="1" y="517"/>
                    <a:pt x="1" y="1155"/>
                  </a:cubicBezTo>
                  <a:cubicBezTo>
                    <a:pt x="1" y="1793"/>
                    <a:pt x="518" y="2299"/>
                    <a:pt x="1156" y="2299"/>
                  </a:cubicBezTo>
                  <a:lnTo>
                    <a:pt x="7281" y="2299"/>
                  </a:lnTo>
                  <a:cubicBezTo>
                    <a:pt x="7919" y="2299"/>
                    <a:pt x="8425" y="1793"/>
                    <a:pt x="8425" y="1155"/>
                  </a:cubicBezTo>
                  <a:cubicBezTo>
                    <a:pt x="8425" y="517"/>
                    <a:pt x="7919" y="0"/>
                    <a:pt x="7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6234214" y="3610653"/>
              <a:ext cx="65245" cy="106429"/>
            </a:xfrm>
            <a:custGeom>
              <a:avLst/>
              <a:gdLst/>
              <a:ahLst/>
              <a:cxnLst/>
              <a:rect l="l" t="t" r="r" b="b"/>
              <a:pathLst>
                <a:path w="969" h="1584" extrusionOk="0">
                  <a:moveTo>
                    <a:pt x="462" y="0"/>
                  </a:moveTo>
                  <a:cubicBezTo>
                    <a:pt x="407" y="0"/>
                    <a:pt x="374" y="44"/>
                    <a:pt x="374" y="88"/>
                  </a:cubicBezTo>
                  <a:cubicBezTo>
                    <a:pt x="374" y="121"/>
                    <a:pt x="353" y="154"/>
                    <a:pt x="309" y="165"/>
                  </a:cubicBezTo>
                  <a:cubicBezTo>
                    <a:pt x="287" y="176"/>
                    <a:pt x="265" y="187"/>
                    <a:pt x="254" y="187"/>
                  </a:cubicBezTo>
                  <a:cubicBezTo>
                    <a:pt x="188" y="220"/>
                    <a:pt x="133" y="264"/>
                    <a:pt x="100" y="319"/>
                  </a:cubicBezTo>
                  <a:cubicBezTo>
                    <a:pt x="56" y="374"/>
                    <a:pt x="45" y="440"/>
                    <a:pt x="45" y="517"/>
                  </a:cubicBezTo>
                  <a:cubicBezTo>
                    <a:pt x="45" y="682"/>
                    <a:pt x="133" y="781"/>
                    <a:pt x="309" y="836"/>
                  </a:cubicBezTo>
                  <a:lnTo>
                    <a:pt x="616" y="935"/>
                  </a:lnTo>
                  <a:cubicBezTo>
                    <a:pt x="660" y="946"/>
                    <a:pt x="682" y="968"/>
                    <a:pt x="704" y="979"/>
                  </a:cubicBezTo>
                  <a:cubicBezTo>
                    <a:pt x="726" y="1001"/>
                    <a:pt x="737" y="1023"/>
                    <a:pt x="737" y="1056"/>
                  </a:cubicBezTo>
                  <a:cubicBezTo>
                    <a:pt x="737" y="1100"/>
                    <a:pt x="715" y="1144"/>
                    <a:pt x="671" y="1166"/>
                  </a:cubicBezTo>
                  <a:cubicBezTo>
                    <a:pt x="627" y="1199"/>
                    <a:pt x="572" y="1221"/>
                    <a:pt x="506" y="1221"/>
                  </a:cubicBezTo>
                  <a:cubicBezTo>
                    <a:pt x="440" y="1221"/>
                    <a:pt x="374" y="1199"/>
                    <a:pt x="331" y="1155"/>
                  </a:cubicBezTo>
                  <a:cubicBezTo>
                    <a:pt x="298" y="1133"/>
                    <a:pt x="265" y="1100"/>
                    <a:pt x="254" y="1056"/>
                  </a:cubicBezTo>
                  <a:cubicBezTo>
                    <a:pt x="232" y="1023"/>
                    <a:pt x="199" y="1001"/>
                    <a:pt x="155" y="1001"/>
                  </a:cubicBezTo>
                  <a:lnTo>
                    <a:pt x="89" y="1012"/>
                  </a:lnTo>
                  <a:cubicBezTo>
                    <a:pt x="34" y="1023"/>
                    <a:pt x="1" y="1078"/>
                    <a:pt x="23" y="1133"/>
                  </a:cubicBezTo>
                  <a:cubicBezTo>
                    <a:pt x="34" y="1177"/>
                    <a:pt x="56" y="1210"/>
                    <a:pt x="78" y="1243"/>
                  </a:cubicBezTo>
                  <a:cubicBezTo>
                    <a:pt x="122" y="1309"/>
                    <a:pt x="177" y="1353"/>
                    <a:pt x="254" y="1386"/>
                  </a:cubicBezTo>
                  <a:cubicBezTo>
                    <a:pt x="276" y="1397"/>
                    <a:pt x="287" y="1397"/>
                    <a:pt x="309" y="1408"/>
                  </a:cubicBezTo>
                  <a:cubicBezTo>
                    <a:pt x="342" y="1419"/>
                    <a:pt x="374" y="1452"/>
                    <a:pt x="374" y="1485"/>
                  </a:cubicBezTo>
                  <a:lnTo>
                    <a:pt x="374" y="1496"/>
                  </a:lnTo>
                  <a:cubicBezTo>
                    <a:pt x="374" y="1540"/>
                    <a:pt x="407" y="1584"/>
                    <a:pt x="451" y="1584"/>
                  </a:cubicBezTo>
                  <a:lnTo>
                    <a:pt x="517" y="1584"/>
                  </a:lnTo>
                  <a:cubicBezTo>
                    <a:pt x="572" y="1584"/>
                    <a:pt x="605" y="1540"/>
                    <a:pt x="605" y="1496"/>
                  </a:cubicBezTo>
                  <a:cubicBezTo>
                    <a:pt x="605" y="1452"/>
                    <a:pt x="627" y="1419"/>
                    <a:pt x="671" y="1408"/>
                  </a:cubicBezTo>
                  <a:cubicBezTo>
                    <a:pt x="693" y="1408"/>
                    <a:pt x="715" y="1397"/>
                    <a:pt x="737" y="1386"/>
                  </a:cubicBezTo>
                  <a:cubicBezTo>
                    <a:pt x="814" y="1353"/>
                    <a:pt x="869" y="1309"/>
                    <a:pt x="902" y="1243"/>
                  </a:cubicBezTo>
                  <a:cubicBezTo>
                    <a:pt x="946" y="1188"/>
                    <a:pt x="968" y="1122"/>
                    <a:pt x="968" y="1045"/>
                  </a:cubicBezTo>
                  <a:cubicBezTo>
                    <a:pt x="968" y="946"/>
                    <a:pt x="935" y="880"/>
                    <a:pt x="891" y="825"/>
                  </a:cubicBezTo>
                  <a:cubicBezTo>
                    <a:pt x="847" y="770"/>
                    <a:pt x="770" y="737"/>
                    <a:pt x="660" y="704"/>
                  </a:cubicBezTo>
                  <a:lnTo>
                    <a:pt x="440" y="638"/>
                  </a:lnTo>
                  <a:cubicBezTo>
                    <a:pt x="385" y="627"/>
                    <a:pt x="342" y="605"/>
                    <a:pt x="320" y="583"/>
                  </a:cubicBezTo>
                  <a:cubicBezTo>
                    <a:pt x="287" y="561"/>
                    <a:pt x="276" y="539"/>
                    <a:pt x="276" y="506"/>
                  </a:cubicBezTo>
                  <a:cubicBezTo>
                    <a:pt x="276" y="484"/>
                    <a:pt x="287" y="451"/>
                    <a:pt x="309" y="429"/>
                  </a:cubicBezTo>
                  <a:cubicBezTo>
                    <a:pt x="320" y="407"/>
                    <a:pt x="353" y="396"/>
                    <a:pt x="374" y="385"/>
                  </a:cubicBezTo>
                  <a:cubicBezTo>
                    <a:pt x="407" y="374"/>
                    <a:pt x="440" y="363"/>
                    <a:pt x="484" y="363"/>
                  </a:cubicBezTo>
                  <a:cubicBezTo>
                    <a:pt x="517" y="363"/>
                    <a:pt x="561" y="374"/>
                    <a:pt x="594" y="396"/>
                  </a:cubicBezTo>
                  <a:cubicBezTo>
                    <a:pt x="627" y="407"/>
                    <a:pt x="649" y="429"/>
                    <a:pt x="671" y="462"/>
                  </a:cubicBezTo>
                  <a:cubicBezTo>
                    <a:pt x="682" y="473"/>
                    <a:pt x="682" y="484"/>
                    <a:pt x="693" y="495"/>
                  </a:cubicBezTo>
                  <a:cubicBezTo>
                    <a:pt x="712" y="522"/>
                    <a:pt x="737" y="542"/>
                    <a:pt x="764" y="542"/>
                  </a:cubicBezTo>
                  <a:cubicBezTo>
                    <a:pt x="770" y="542"/>
                    <a:pt x="776" y="541"/>
                    <a:pt x="781" y="539"/>
                  </a:cubicBezTo>
                  <a:lnTo>
                    <a:pt x="858" y="528"/>
                  </a:lnTo>
                  <a:cubicBezTo>
                    <a:pt x="913" y="517"/>
                    <a:pt x="946" y="462"/>
                    <a:pt x="924" y="407"/>
                  </a:cubicBezTo>
                  <a:cubicBezTo>
                    <a:pt x="902" y="374"/>
                    <a:pt x="891" y="341"/>
                    <a:pt x="858" y="319"/>
                  </a:cubicBezTo>
                  <a:cubicBezTo>
                    <a:pt x="825" y="264"/>
                    <a:pt x="770" y="220"/>
                    <a:pt x="704" y="187"/>
                  </a:cubicBezTo>
                  <a:cubicBezTo>
                    <a:pt x="693" y="187"/>
                    <a:pt x="682" y="187"/>
                    <a:pt x="660" y="176"/>
                  </a:cubicBezTo>
                  <a:cubicBezTo>
                    <a:pt x="627" y="165"/>
                    <a:pt x="605" y="132"/>
                    <a:pt x="605" y="99"/>
                  </a:cubicBezTo>
                  <a:lnTo>
                    <a:pt x="605" y="88"/>
                  </a:lnTo>
                  <a:cubicBezTo>
                    <a:pt x="605" y="44"/>
                    <a:pt x="572"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6043196"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6831037"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5387122" y="3786491"/>
              <a:ext cx="2134104" cy="28153"/>
            </a:xfrm>
            <a:custGeom>
              <a:avLst/>
              <a:gdLst/>
              <a:ahLst/>
              <a:cxnLst/>
              <a:rect l="l" t="t" r="r" b="b"/>
              <a:pathLst>
                <a:path w="31695" h="419" extrusionOk="0">
                  <a:moveTo>
                    <a:pt x="210" y="0"/>
                  </a:moveTo>
                  <a:cubicBezTo>
                    <a:pt x="100" y="0"/>
                    <a:pt x="1" y="88"/>
                    <a:pt x="1" y="209"/>
                  </a:cubicBezTo>
                  <a:cubicBezTo>
                    <a:pt x="1" y="319"/>
                    <a:pt x="100" y="418"/>
                    <a:pt x="210" y="418"/>
                  </a:cubicBezTo>
                  <a:lnTo>
                    <a:pt x="31486" y="418"/>
                  </a:lnTo>
                  <a:cubicBezTo>
                    <a:pt x="31596" y="418"/>
                    <a:pt x="31695" y="319"/>
                    <a:pt x="31695" y="209"/>
                  </a:cubicBezTo>
                  <a:cubicBezTo>
                    <a:pt x="31695" y="88"/>
                    <a:pt x="31596" y="0"/>
                    <a:pt x="31486"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5340529" y="3534526"/>
              <a:ext cx="1262552" cy="42934"/>
            </a:xfrm>
            <a:custGeom>
              <a:avLst/>
              <a:gdLst/>
              <a:ahLst/>
              <a:cxnLst/>
              <a:rect l="l" t="t" r="r" b="b"/>
              <a:pathLst>
                <a:path w="18751" h="639" extrusionOk="0">
                  <a:moveTo>
                    <a:pt x="330" y="0"/>
                  </a:moveTo>
                  <a:cubicBezTo>
                    <a:pt x="143" y="0"/>
                    <a:pt x="0" y="143"/>
                    <a:pt x="0" y="319"/>
                  </a:cubicBezTo>
                  <a:cubicBezTo>
                    <a:pt x="0" y="495"/>
                    <a:pt x="143" y="638"/>
                    <a:pt x="330" y="638"/>
                  </a:cubicBezTo>
                  <a:lnTo>
                    <a:pt x="18431" y="638"/>
                  </a:lnTo>
                  <a:cubicBezTo>
                    <a:pt x="18607" y="638"/>
                    <a:pt x="18750" y="495"/>
                    <a:pt x="18750" y="319"/>
                  </a:cubicBezTo>
                  <a:cubicBezTo>
                    <a:pt x="18750" y="132"/>
                    <a:pt x="18607" y="0"/>
                    <a:pt x="18431"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6331239" y="3615087"/>
              <a:ext cx="350264" cy="32520"/>
            </a:xfrm>
            <a:custGeom>
              <a:avLst/>
              <a:gdLst/>
              <a:ahLst/>
              <a:cxnLst/>
              <a:rect l="l" t="t" r="r" b="b"/>
              <a:pathLst>
                <a:path w="5202" h="484" extrusionOk="0">
                  <a:moveTo>
                    <a:pt x="253" y="0"/>
                  </a:moveTo>
                  <a:cubicBezTo>
                    <a:pt x="110" y="0"/>
                    <a:pt x="0" y="110"/>
                    <a:pt x="0" y="242"/>
                  </a:cubicBezTo>
                  <a:cubicBezTo>
                    <a:pt x="0" y="374"/>
                    <a:pt x="110" y="484"/>
                    <a:pt x="253" y="484"/>
                  </a:cubicBezTo>
                  <a:lnTo>
                    <a:pt x="4960" y="484"/>
                  </a:lnTo>
                  <a:cubicBezTo>
                    <a:pt x="5092" y="484"/>
                    <a:pt x="5202" y="374"/>
                    <a:pt x="5202" y="242"/>
                  </a:cubicBezTo>
                  <a:cubicBezTo>
                    <a:pt x="5202" y="110"/>
                    <a:pt x="5092" y="0"/>
                    <a:pt x="4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6331239" y="3665279"/>
              <a:ext cx="107395" cy="14849"/>
            </a:xfrm>
            <a:custGeom>
              <a:avLst/>
              <a:gdLst/>
              <a:ahLst/>
              <a:cxnLst/>
              <a:rect l="l" t="t" r="r" b="b"/>
              <a:pathLst>
                <a:path w="1595" h="221" extrusionOk="0">
                  <a:moveTo>
                    <a:pt x="110" y="1"/>
                  </a:moveTo>
                  <a:cubicBezTo>
                    <a:pt x="55" y="1"/>
                    <a:pt x="0" y="56"/>
                    <a:pt x="0" y="111"/>
                  </a:cubicBezTo>
                  <a:cubicBezTo>
                    <a:pt x="0" y="177"/>
                    <a:pt x="55" y="221"/>
                    <a:pt x="110" y="221"/>
                  </a:cubicBezTo>
                  <a:lnTo>
                    <a:pt x="1485" y="221"/>
                  </a:lnTo>
                  <a:cubicBezTo>
                    <a:pt x="1551" y="221"/>
                    <a:pt x="1595" y="166"/>
                    <a:pt x="1595" y="111"/>
                  </a:cubicBezTo>
                  <a:cubicBezTo>
                    <a:pt x="1595" y="56"/>
                    <a:pt x="1551"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6454118" y="3665279"/>
              <a:ext cx="188935" cy="14849"/>
            </a:xfrm>
            <a:custGeom>
              <a:avLst/>
              <a:gdLst/>
              <a:ahLst/>
              <a:cxnLst/>
              <a:rect l="l" t="t" r="r" b="b"/>
              <a:pathLst>
                <a:path w="2806" h="221" extrusionOk="0">
                  <a:moveTo>
                    <a:pt x="111" y="1"/>
                  </a:moveTo>
                  <a:cubicBezTo>
                    <a:pt x="56" y="1"/>
                    <a:pt x="1" y="56"/>
                    <a:pt x="1" y="111"/>
                  </a:cubicBezTo>
                  <a:cubicBezTo>
                    <a:pt x="1" y="177"/>
                    <a:pt x="56" y="221"/>
                    <a:pt x="111" y="221"/>
                  </a:cubicBezTo>
                  <a:lnTo>
                    <a:pt x="2695" y="221"/>
                  </a:lnTo>
                  <a:cubicBezTo>
                    <a:pt x="2761" y="221"/>
                    <a:pt x="2805" y="166"/>
                    <a:pt x="2805" y="111"/>
                  </a:cubicBezTo>
                  <a:cubicBezTo>
                    <a:pt x="2805" y="56"/>
                    <a:pt x="2761" y="1"/>
                    <a:pt x="2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6331239" y="3690408"/>
              <a:ext cx="235529" cy="14110"/>
            </a:xfrm>
            <a:custGeom>
              <a:avLst/>
              <a:gdLst/>
              <a:ahLst/>
              <a:cxnLst/>
              <a:rect l="l" t="t" r="r" b="b"/>
              <a:pathLst>
                <a:path w="3498" h="210" extrusionOk="0">
                  <a:moveTo>
                    <a:pt x="110" y="1"/>
                  </a:moveTo>
                  <a:cubicBezTo>
                    <a:pt x="55" y="1"/>
                    <a:pt x="0" y="45"/>
                    <a:pt x="0" y="111"/>
                  </a:cubicBezTo>
                  <a:cubicBezTo>
                    <a:pt x="0" y="166"/>
                    <a:pt x="55" y="210"/>
                    <a:pt x="110" y="210"/>
                  </a:cubicBezTo>
                  <a:lnTo>
                    <a:pt x="3398" y="210"/>
                  </a:lnTo>
                  <a:cubicBezTo>
                    <a:pt x="3453" y="210"/>
                    <a:pt x="3497" y="166"/>
                    <a:pt x="3497" y="111"/>
                  </a:cubicBezTo>
                  <a:cubicBezTo>
                    <a:pt x="3497" y="45"/>
                    <a:pt x="3453" y="1"/>
                    <a:pt x="3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5438967" y="1648080"/>
              <a:ext cx="419212" cy="1865060"/>
            </a:xfrm>
            <a:custGeom>
              <a:avLst/>
              <a:gdLst/>
              <a:ahLst/>
              <a:cxnLst/>
              <a:rect l="l" t="t" r="r" b="b"/>
              <a:pathLst>
                <a:path w="6226" h="27758" extrusionOk="0">
                  <a:moveTo>
                    <a:pt x="1" y="1"/>
                  </a:moveTo>
                  <a:lnTo>
                    <a:pt x="1" y="27757"/>
                  </a:lnTo>
                  <a:lnTo>
                    <a:pt x="6225" y="27757"/>
                  </a:lnTo>
                  <a:lnTo>
                    <a:pt x="6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5462667" y="3485745"/>
              <a:ext cx="371810" cy="27414"/>
            </a:xfrm>
            <a:custGeom>
              <a:avLst/>
              <a:gdLst/>
              <a:ahLst/>
              <a:cxnLst/>
              <a:rect l="l" t="t" r="r" b="b"/>
              <a:pathLst>
                <a:path w="5522" h="408" extrusionOk="0">
                  <a:moveTo>
                    <a:pt x="199" y="1"/>
                  </a:moveTo>
                  <a:cubicBezTo>
                    <a:pt x="89" y="1"/>
                    <a:pt x="1" y="100"/>
                    <a:pt x="1" y="209"/>
                  </a:cubicBezTo>
                  <a:cubicBezTo>
                    <a:pt x="1" y="319"/>
                    <a:pt x="89" y="407"/>
                    <a:pt x="199"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5484887" y="1696122"/>
              <a:ext cx="74133" cy="852036"/>
            </a:xfrm>
            <a:custGeom>
              <a:avLst/>
              <a:gdLst/>
              <a:ahLst/>
              <a:cxnLst/>
              <a:rect l="l" t="t" r="r" b="b"/>
              <a:pathLst>
                <a:path w="1101" h="12681" extrusionOk="0">
                  <a:moveTo>
                    <a:pt x="550" y="1"/>
                  </a:moveTo>
                  <a:cubicBezTo>
                    <a:pt x="242" y="1"/>
                    <a:pt x="0" y="243"/>
                    <a:pt x="0" y="550"/>
                  </a:cubicBezTo>
                  <a:lnTo>
                    <a:pt x="0" y="12130"/>
                  </a:lnTo>
                  <a:cubicBezTo>
                    <a:pt x="0" y="12438"/>
                    <a:pt x="242" y="12680"/>
                    <a:pt x="550" y="12680"/>
                  </a:cubicBezTo>
                  <a:cubicBezTo>
                    <a:pt x="858" y="12680"/>
                    <a:pt x="1100" y="12438"/>
                    <a:pt x="1100" y="12130"/>
                  </a:cubicBezTo>
                  <a:lnTo>
                    <a:pt x="1100" y="550"/>
                  </a:lnTo>
                  <a:cubicBezTo>
                    <a:pt x="1100" y="243"/>
                    <a:pt x="858"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5975798" y="1255015"/>
              <a:ext cx="419145" cy="2258122"/>
            </a:xfrm>
            <a:custGeom>
              <a:avLst/>
              <a:gdLst/>
              <a:ahLst/>
              <a:cxnLst/>
              <a:rect l="l" t="t" r="r" b="b"/>
              <a:pathLst>
                <a:path w="6225" h="33608" extrusionOk="0">
                  <a:moveTo>
                    <a:pt x="1" y="0"/>
                  </a:moveTo>
                  <a:lnTo>
                    <a:pt x="1" y="33607"/>
                  </a:lnTo>
                  <a:lnTo>
                    <a:pt x="6225" y="33607"/>
                  </a:lnTo>
                  <a:lnTo>
                    <a:pt x="6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5999498" y="3485745"/>
              <a:ext cx="372551" cy="27414"/>
            </a:xfrm>
            <a:custGeom>
              <a:avLst/>
              <a:gdLst/>
              <a:ahLst/>
              <a:cxnLst/>
              <a:rect l="l" t="t" r="r" b="b"/>
              <a:pathLst>
                <a:path w="5533" h="408" extrusionOk="0">
                  <a:moveTo>
                    <a:pt x="209" y="1"/>
                  </a:moveTo>
                  <a:cubicBezTo>
                    <a:pt x="88" y="1"/>
                    <a:pt x="0" y="100"/>
                    <a:pt x="0" y="209"/>
                  </a:cubicBezTo>
                  <a:cubicBezTo>
                    <a:pt x="0" y="319"/>
                    <a:pt x="88" y="407"/>
                    <a:pt x="209" y="407"/>
                  </a:cubicBezTo>
                  <a:lnTo>
                    <a:pt x="5323" y="407"/>
                  </a:lnTo>
                  <a:cubicBezTo>
                    <a:pt x="5433" y="407"/>
                    <a:pt x="5532" y="319"/>
                    <a:pt x="5532" y="209"/>
                  </a:cubicBezTo>
                  <a:cubicBezTo>
                    <a:pt x="5532"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6021717" y="1314143"/>
              <a:ext cx="74133" cy="759650"/>
            </a:xfrm>
            <a:custGeom>
              <a:avLst/>
              <a:gdLst/>
              <a:ahLst/>
              <a:cxnLst/>
              <a:rect l="l" t="t" r="r" b="b"/>
              <a:pathLst>
                <a:path w="1101" h="11306" extrusionOk="0">
                  <a:moveTo>
                    <a:pt x="550" y="0"/>
                  </a:moveTo>
                  <a:cubicBezTo>
                    <a:pt x="242" y="0"/>
                    <a:pt x="0" y="242"/>
                    <a:pt x="0" y="550"/>
                  </a:cubicBezTo>
                  <a:lnTo>
                    <a:pt x="0" y="10755"/>
                  </a:lnTo>
                  <a:cubicBezTo>
                    <a:pt x="0" y="11063"/>
                    <a:pt x="242" y="11305"/>
                    <a:pt x="550" y="11305"/>
                  </a:cubicBezTo>
                  <a:cubicBezTo>
                    <a:pt x="847" y="11305"/>
                    <a:pt x="1100" y="11063"/>
                    <a:pt x="1100" y="10755"/>
                  </a:cubicBezTo>
                  <a:lnTo>
                    <a:pt x="1100" y="550"/>
                  </a:lnTo>
                  <a:cubicBezTo>
                    <a:pt x="1100" y="242"/>
                    <a:pt x="847" y="0"/>
                    <a:pt x="550"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6513369" y="2341959"/>
              <a:ext cx="419145" cy="1171189"/>
            </a:xfrm>
            <a:custGeom>
              <a:avLst/>
              <a:gdLst/>
              <a:ahLst/>
              <a:cxnLst/>
              <a:rect l="l" t="t" r="r" b="b"/>
              <a:pathLst>
                <a:path w="6225" h="17431" extrusionOk="0">
                  <a:moveTo>
                    <a:pt x="1" y="0"/>
                  </a:moveTo>
                  <a:lnTo>
                    <a:pt x="1" y="17430"/>
                  </a:lnTo>
                  <a:lnTo>
                    <a:pt x="6225" y="17430"/>
                  </a:lnTo>
                  <a:lnTo>
                    <a:pt x="62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6537070"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6555586" y="2389194"/>
              <a:ext cx="74133" cy="789214"/>
            </a:xfrm>
            <a:custGeom>
              <a:avLst/>
              <a:gdLst/>
              <a:ahLst/>
              <a:cxnLst/>
              <a:rect l="l" t="t" r="r" b="b"/>
              <a:pathLst>
                <a:path w="1101" h="11746" extrusionOk="0">
                  <a:moveTo>
                    <a:pt x="550" y="1"/>
                  </a:moveTo>
                  <a:cubicBezTo>
                    <a:pt x="242" y="1"/>
                    <a:pt x="0" y="243"/>
                    <a:pt x="0" y="551"/>
                  </a:cubicBezTo>
                  <a:lnTo>
                    <a:pt x="0" y="11196"/>
                  </a:lnTo>
                  <a:cubicBezTo>
                    <a:pt x="0" y="11504"/>
                    <a:pt x="242" y="11746"/>
                    <a:pt x="550" y="11746"/>
                  </a:cubicBezTo>
                  <a:cubicBezTo>
                    <a:pt x="858" y="11746"/>
                    <a:pt x="1100" y="11493"/>
                    <a:pt x="1100" y="11196"/>
                  </a:cubicBezTo>
                  <a:lnTo>
                    <a:pt x="1100" y="551"/>
                  </a:lnTo>
                  <a:cubicBezTo>
                    <a:pt x="1100" y="243"/>
                    <a:pt x="847"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7050200" y="1897089"/>
              <a:ext cx="419145" cy="1616054"/>
            </a:xfrm>
            <a:custGeom>
              <a:avLst/>
              <a:gdLst/>
              <a:ahLst/>
              <a:cxnLst/>
              <a:rect l="l" t="t" r="r" b="b"/>
              <a:pathLst>
                <a:path w="6225" h="24052" extrusionOk="0">
                  <a:moveTo>
                    <a:pt x="0" y="1"/>
                  </a:moveTo>
                  <a:lnTo>
                    <a:pt x="0" y="24051"/>
                  </a:lnTo>
                  <a:lnTo>
                    <a:pt x="6225" y="24051"/>
                  </a:lnTo>
                  <a:lnTo>
                    <a:pt x="6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7081307"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7096861" y="1942174"/>
              <a:ext cx="74806" cy="800300"/>
            </a:xfrm>
            <a:custGeom>
              <a:avLst/>
              <a:gdLst/>
              <a:ahLst/>
              <a:cxnLst/>
              <a:rect l="l" t="t" r="r" b="b"/>
              <a:pathLst>
                <a:path w="1111" h="11911" extrusionOk="0">
                  <a:moveTo>
                    <a:pt x="561" y="1"/>
                  </a:moveTo>
                  <a:cubicBezTo>
                    <a:pt x="253" y="1"/>
                    <a:pt x="0" y="254"/>
                    <a:pt x="0" y="550"/>
                  </a:cubicBezTo>
                  <a:lnTo>
                    <a:pt x="0" y="11350"/>
                  </a:lnTo>
                  <a:cubicBezTo>
                    <a:pt x="0" y="11658"/>
                    <a:pt x="253" y="11910"/>
                    <a:pt x="561" y="11910"/>
                  </a:cubicBezTo>
                  <a:cubicBezTo>
                    <a:pt x="858" y="11910"/>
                    <a:pt x="1111" y="11658"/>
                    <a:pt x="1111" y="11350"/>
                  </a:cubicBezTo>
                  <a:lnTo>
                    <a:pt x="1111" y="550"/>
                  </a:lnTo>
                  <a:cubicBezTo>
                    <a:pt x="1111" y="254"/>
                    <a:pt x="858" y="1"/>
                    <a:pt x="561"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https://github.com/lilfranck/INF461_GB_YOUMBI_FODOUOP_FRANCOIS/tree/main/creation/src/builder/builder2</a:t>
            </a:r>
          </a:p>
        </p:txBody>
      </p:sp>
    </p:spTree>
    <p:extLst>
      <p:ext uri="{BB962C8B-B14F-4D97-AF65-F5344CB8AC3E}">
        <p14:creationId xmlns:p14="http://schemas.microsoft.com/office/powerpoint/2010/main" val="5581188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741680" y="2198225"/>
            <a:ext cx="3372233" cy="9801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8C7B23"/>
                </a:solidFill>
              </a:rPr>
              <a:t>BUILDER</a:t>
            </a:r>
            <a:endParaRPr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05</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grpSp>
        <p:nvGrpSpPr>
          <p:cNvPr id="1837" name="Google Shape;1837;p42"/>
          <p:cNvGrpSpPr/>
          <p:nvPr/>
        </p:nvGrpSpPr>
        <p:grpSpPr>
          <a:xfrm>
            <a:off x="5030088" y="1255015"/>
            <a:ext cx="2974500" cy="2633470"/>
            <a:chOff x="4960675" y="1255015"/>
            <a:chExt cx="2974500" cy="2633470"/>
          </a:xfrm>
        </p:grpSpPr>
        <p:sp>
          <p:nvSpPr>
            <p:cNvPr id="1838" name="Google Shape;1838;p42"/>
            <p:cNvSpPr/>
            <p:nvPr/>
          </p:nvSpPr>
          <p:spPr>
            <a:xfrm>
              <a:off x="4960675" y="1323275"/>
              <a:ext cx="2974500" cy="2027700"/>
            </a:xfrm>
            <a:prstGeom prst="roundRect">
              <a:avLst>
                <a:gd name="adj" fmla="val 693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rgbClr val="000000">
                <a:alpha val="6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5053227" y="1399811"/>
              <a:ext cx="65178" cy="65846"/>
            </a:xfrm>
            <a:custGeom>
              <a:avLst/>
              <a:gdLst/>
              <a:ahLst/>
              <a:cxnLst/>
              <a:rect l="l" t="t" r="r" b="b"/>
              <a:pathLst>
                <a:path w="968" h="980" extrusionOk="0">
                  <a:moveTo>
                    <a:pt x="649" y="100"/>
                  </a:moveTo>
                  <a:cubicBezTo>
                    <a:pt x="869" y="188"/>
                    <a:pt x="968" y="441"/>
                    <a:pt x="880" y="650"/>
                  </a:cubicBezTo>
                  <a:cubicBezTo>
                    <a:pt x="792" y="870"/>
                    <a:pt x="539" y="979"/>
                    <a:pt x="319" y="892"/>
                  </a:cubicBezTo>
                  <a:cubicBezTo>
                    <a:pt x="99" y="793"/>
                    <a:pt x="0" y="551"/>
                    <a:pt x="88" y="331"/>
                  </a:cubicBezTo>
                  <a:cubicBezTo>
                    <a:pt x="176" y="111"/>
                    <a:pt x="429" y="1"/>
                    <a:pt x="649" y="1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5193141" y="1399811"/>
              <a:ext cx="65245" cy="65846"/>
            </a:xfrm>
            <a:custGeom>
              <a:avLst/>
              <a:gdLst/>
              <a:ahLst/>
              <a:cxnLst/>
              <a:rect l="l" t="t" r="r" b="b"/>
              <a:pathLst>
                <a:path w="969" h="980" extrusionOk="0">
                  <a:moveTo>
                    <a:pt x="649" y="100"/>
                  </a:moveTo>
                  <a:cubicBezTo>
                    <a:pt x="869" y="188"/>
                    <a:pt x="968" y="441"/>
                    <a:pt x="880" y="661"/>
                  </a:cubicBezTo>
                  <a:cubicBezTo>
                    <a:pt x="792" y="870"/>
                    <a:pt x="539" y="979"/>
                    <a:pt x="320" y="892"/>
                  </a:cubicBezTo>
                  <a:cubicBezTo>
                    <a:pt x="100" y="793"/>
                    <a:pt x="1" y="551"/>
                    <a:pt x="89" y="331"/>
                  </a:cubicBezTo>
                  <a:cubicBezTo>
                    <a:pt x="177" y="111"/>
                    <a:pt x="429" y="1"/>
                    <a:pt x="649"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5333122" y="1404313"/>
              <a:ext cx="65178" cy="57515"/>
            </a:xfrm>
            <a:custGeom>
              <a:avLst/>
              <a:gdLst/>
              <a:ahLst/>
              <a:cxnLst/>
              <a:rect l="l" t="t" r="r" b="b"/>
              <a:pathLst>
                <a:path w="968" h="856" extrusionOk="0">
                  <a:moveTo>
                    <a:pt x="484" y="1"/>
                  </a:moveTo>
                  <a:cubicBezTo>
                    <a:pt x="314" y="1"/>
                    <a:pt x="154" y="98"/>
                    <a:pt x="88" y="264"/>
                  </a:cubicBezTo>
                  <a:cubicBezTo>
                    <a:pt x="0" y="484"/>
                    <a:pt x="99" y="726"/>
                    <a:pt x="319" y="825"/>
                  </a:cubicBezTo>
                  <a:cubicBezTo>
                    <a:pt x="371" y="845"/>
                    <a:pt x="425" y="855"/>
                    <a:pt x="478" y="855"/>
                  </a:cubicBezTo>
                  <a:cubicBezTo>
                    <a:pt x="649" y="855"/>
                    <a:pt x="813" y="753"/>
                    <a:pt x="880" y="594"/>
                  </a:cubicBezTo>
                  <a:cubicBezTo>
                    <a:pt x="968" y="374"/>
                    <a:pt x="869" y="121"/>
                    <a:pt x="649" y="33"/>
                  </a:cubicBezTo>
                  <a:cubicBezTo>
                    <a:pt x="595" y="11"/>
                    <a:pt x="53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5111670" y="3764318"/>
              <a:ext cx="2685759" cy="124167"/>
            </a:xfrm>
            <a:custGeom>
              <a:avLst/>
              <a:gdLst/>
              <a:ahLst/>
              <a:cxnLst/>
              <a:rect l="l" t="t" r="r" b="b"/>
              <a:pathLst>
                <a:path w="39888" h="1848" extrusionOk="0">
                  <a:moveTo>
                    <a:pt x="19939" y="0"/>
                  </a:moveTo>
                  <a:cubicBezTo>
                    <a:pt x="8931" y="0"/>
                    <a:pt x="1" y="418"/>
                    <a:pt x="1" y="924"/>
                  </a:cubicBezTo>
                  <a:cubicBezTo>
                    <a:pt x="1" y="1430"/>
                    <a:pt x="8931" y="1848"/>
                    <a:pt x="19939" y="1848"/>
                  </a:cubicBezTo>
                  <a:cubicBezTo>
                    <a:pt x="30958" y="1848"/>
                    <a:pt x="39888" y="1430"/>
                    <a:pt x="39888" y="924"/>
                  </a:cubicBezTo>
                  <a:cubicBezTo>
                    <a:pt x="39888" y="418"/>
                    <a:pt x="30958" y="0"/>
                    <a:pt x="19939"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5291646" y="3513092"/>
              <a:ext cx="2325126" cy="301549"/>
            </a:xfrm>
            <a:custGeom>
              <a:avLst/>
              <a:gdLst/>
              <a:ahLst/>
              <a:cxnLst/>
              <a:rect l="l" t="t" r="r" b="b"/>
              <a:pathLst>
                <a:path w="34532" h="4488" extrusionOk="0">
                  <a:moveTo>
                    <a:pt x="638" y="0"/>
                  </a:moveTo>
                  <a:cubicBezTo>
                    <a:pt x="286" y="0"/>
                    <a:pt x="0" y="286"/>
                    <a:pt x="0" y="638"/>
                  </a:cubicBezTo>
                  <a:lnTo>
                    <a:pt x="0" y="3849"/>
                  </a:lnTo>
                  <a:cubicBezTo>
                    <a:pt x="0" y="4201"/>
                    <a:pt x="286" y="4487"/>
                    <a:pt x="638" y="4487"/>
                  </a:cubicBezTo>
                  <a:lnTo>
                    <a:pt x="33893" y="4487"/>
                  </a:lnTo>
                  <a:cubicBezTo>
                    <a:pt x="34245" y="4487"/>
                    <a:pt x="34531" y="4201"/>
                    <a:pt x="34531" y="3849"/>
                  </a:cubicBezTo>
                  <a:lnTo>
                    <a:pt x="34531" y="638"/>
                  </a:lnTo>
                  <a:cubicBezTo>
                    <a:pt x="34531" y="286"/>
                    <a:pt x="34245" y="0"/>
                    <a:pt x="33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5291646" y="3681539"/>
              <a:ext cx="85916" cy="3024"/>
            </a:xfrm>
            <a:custGeom>
              <a:avLst/>
              <a:gdLst/>
              <a:ahLst/>
              <a:cxnLst/>
              <a:rect l="l" t="t" r="r" b="b"/>
              <a:pathLst>
                <a:path w="1276" h="45" extrusionOk="0">
                  <a:moveTo>
                    <a:pt x="0" y="1"/>
                  </a:moveTo>
                  <a:lnTo>
                    <a:pt x="0" y="45"/>
                  </a:lnTo>
                  <a:lnTo>
                    <a:pt x="1276" y="45"/>
                  </a:ln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5291646" y="3597349"/>
              <a:ext cx="242195" cy="3024"/>
            </a:xfrm>
            <a:custGeom>
              <a:avLst/>
              <a:gdLst/>
              <a:ahLst/>
              <a:cxnLst/>
              <a:rect l="l" t="t" r="r" b="b"/>
              <a:pathLst>
                <a:path w="3597" h="45" extrusionOk="0">
                  <a:moveTo>
                    <a:pt x="0" y="0"/>
                  </a:moveTo>
                  <a:lnTo>
                    <a:pt x="0" y="44"/>
                  </a:lnTo>
                  <a:lnTo>
                    <a:pt x="3596" y="44"/>
                  </a:lnTo>
                  <a:lnTo>
                    <a:pt x="3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5291646" y="3727363"/>
              <a:ext cx="205903" cy="3024"/>
            </a:xfrm>
            <a:custGeom>
              <a:avLst/>
              <a:gdLst/>
              <a:ahLst/>
              <a:cxnLst/>
              <a:rect l="l" t="t" r="r" b="b"/>
              <a:pathLst>
                <a:path w="3058" h="45" extrusionOk="0">
                  <a:moveTo>
                    <a:pt x="0" y="1"/>
                  </a:moveTo>
                  <a:lnTo>
                    <a:pt x="0" y="45"/>
                  </a:lnTo>
                  <a:lnTo>
                    <a:pt x="3057" y="45"/>
                  </a:lnTo>
                  <a:lnTo>
                    <a:pt x="3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7373053" y="3770231"/>
              <a:ext cx="243676" cy="3024"/>
            </a:xfrm>
            <a:custGeom>
              <a:avLst/>
              <a:gdLst/>
              <a:ahLst/>
              <a:cxnLst/>
              <a:rect l="l" t="t" r="r" b="b"/>
              <a:pathLst>
                <a:path w="3619" h="45" extrusionOk="0">
                  <a:moveTo>
                    <a:pt x="0" y="0"/>
                  </a:moveTo>
                  <a:lnTo>
                    <a:pt x="0" y="44"/>
                  </a:lnTo>
                  <a:lnTo>
                    <a:pt x="3618" y="44"/>
                  </a:lnTo>
                  <a:lnTo>
                    <a:pt x="3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7504079" y="3683756"/>
              <a:ext cx="112647" cy="3024"/>
            </a:xfrm>
            <a:custGeom>
              <a:avLst/>
              <a:gdLst/>
              <a:ahLst/>
              <a:cxnLst/>
              <a:rect l="l" t="t" r="r" b="b"/>
              <a:pathLst>
                <a:path w="1673" h="45" extrusionOk="0">
                  <a:moveTo>
                    <a:pt x="1" y="1"/>
                  </a:moveTo>
                  <a:lnTo>
                    <a:pt x="1" y="45"/>
                  </a:lnTo>
                  <a:lnTo>
                    <a:pt x="1672" y="45"/>
                  </a:ln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7131671" y="3640150"/>
              <a:ext cx="391000" cy="3763"/>
            </a:xfrm>
            <a:custGeom>
              <a:avLst/>
              <a:gdLst/>
              <a:ahLst/>
              <a:cxnLst/>
              <a:rect l="l" t="t" r="r" b="b"/>
              <a:pathLst>
                <a:path w="5807" h="56" extrusionOk="0">
                  <a:moveTo>
                    <a:pt x="0" y="1"/>
                  </a:moveTo>
                  <a:lnTo>
                    <a:pt x="0" y="56"/>
                  </a:lnTo>
                  <a:lnTo>
                    <a:pt x="5807" y="56"/>
                  </a:lnTo>
                  <a:lnTo>
                    <a:pt x="5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5291646" y="3770231"/>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5573764" y="3727363"/>
              <a:ext cx="2043003" cy="3024"/>
            </a:xfrm>
            <a:custGeom>
              <a:avLst/>
              <a:gdLst/>
              <a:ahLst/>
              <a:cxnLst/>
              <a:rect l="l" t="t" r="r" b="b"/>
              <a:pathLst>
                <a:path w="30342" h="45" extrusionOk="0">
                  <a:moveTo>
                    <a:pt x="0" y="1"/>
                  </a:moveTo>
                  <a:lnTo>
                    <a:pt x="0" y="45"/>
                  </a:lnTo>
                  <a:lnTo>
                    <a:pt x="30341" y="45"/>
                  </a:lnTo>
                  <a:lnTo>
                    <a:pt x="303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5441929" y="3683756"/>
              <a:ext cx="2014858" cy="3024"/>
            </a:xfrm>
            <a:custGeom>
              <a:avLst/>
              <a:gdLst/>
              <a:ahLst/>
              <a:cxnLst/>
              <a:rect l="l" t="t" r="r" b="b"/>
              <a:pathLst>
                <a:path w="29924" h="45" extrusionOk="0">
                  <a:moveTo>
                    <a:pt x="1" y="1"/>
                  </a:moveTo>
                  <a:lnTo>
                    <a:pt x="1" y="45"/>
                  </a:lnTo>
                  <a:lnTo>
                    <a:pt x="29924" y="45"/>
                  </a:lnTo>
                  <a:lnTo>
                    <a:pt x="29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5333122" y="3640150"/>
              <a:ext cx="1660150" cy="3763"/>
            </a:xfrm>
            <a:custGeom>
              <a:avLst/>
              <a:gdLst/>
              <a:ahLst/>
              <a:cxnLst/>
              <a:rect l="l" t="t" r="r" b="b"/>
              <a:pathLst>
                <a:path w="24656" h="56" extrusionOk="0">
                  <a:moveTo>
                    <a:pt x="0" y="1"/>
                  </a:moveTo>
                  <a:lnTo>
                    <a:pt x="0" y="56"/>
                  </a:lnTo>
                  <a:lnTo>
                    <a:pt x="24656" y="56"/>
                  </a:lnTo>
                  <a:lnTo>
                    <a:pt x="24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5601908" y="3597349"/>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5291646" y="3553742"/>
              <a:ext cx="2014858" cy="3763"/>
            </a:xfrm>
            <a:custGeom>
              <a:avLst/>
              <a:gdLst/>
              <a:ahLst/>
              <a:cxnLst/>
              <a:rect l="l" t="t" r="r" b="b"/>
              <a:pathLst>
                <a:path w="29924" h="56" extrusionOk="0">
                  <a:moveTo>
                    <a:pt x="0" y="0"/>
                  </a:moveTo>
                  <a:lnTo>
                    <a:pt x="0" y="55"/>
                  </a:lnTo>
                  <a:lnTo>
                    <a:pt x="29923" y="55"/>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7366387" y="3553742"/>
              <a:ext cx="250342" cy="3763"/>
            </a:xfrm>
            <a:custGeom>
              <a:avLst/>
              <a:gdLst/>
              <a:ahLst/>
              <a:cxnLst/>
              <a:rect l="l" t="t" r="r" b="b"/>
              <a:pathLst>
                <a:path w="3718" h="56" extrusionOk="0">
                  <a:moveTo>
                    <a:pt x="0" y="0"/>
                  </a:moveTo>
                  <a:lnTo>
                    <a:pt x="0" y="55"/>
                  </a:lnTo>
                  <a:lnTo>
                    <a:pt x="3717" y="55"/>
                  </a:lnTo>
                  <a:lnTo>
                    <a:pt x="3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6023199" y="3513092"/>
              <a:ext cx="861991" cy="301549"/>
            </a:xfrm>
            <a:custGeom>
              <a:avLst/>
              <a:gdLst/>
              <a:ahLst/>
              <a:cxnLst/>
              <a:rect l="l" t="t" r="r" b="b"/>
              <a:pathLst>
                <a:path w="12802" h="4488" extrusionOk="0">
                  <a:moveTo>
                    <a:pt x="0" y="0"/>
                  </a:moveTo>
                  <a:lnTo>
                    <a:pt x="0" y="4487"/>
                  </a:lnTo>
                  <a:lnTo>
                    <a:pt x="12801" y="4487"/>
                  </a:lnTo>
                  <a:lnTo>
                    <a:pt x="12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6170519" y="3586263"/>
              <a:ext cx="567276" cy="154470"/>
            </a:xfrm>
            <a:custGeom>
              <a:avLst/>
              <a:gdLst/>
              <a:ahLst/>
              <a:cxnLst/>
              <a:rect l="l" t="t" r="r" b="b"/>
              <a:pathLst>
                <a:path w="8425" h="2299" extrusionOk="0">
                  <a:moveTo>
                    <a:pt x="1156" y="0"/>
                  </a:moveTo>
                  <a:cubicBezTo>
                    <a:pt x="518" y="0"/>
                    <a:pt x="1" y="517"/>
                    <a:pt x="1" y="1155"/>
                  </a:cubicBezTo>
                  <a:cubicBezTo>
                    <a:pt x="1" y="1793"/>
                    <a:pt x="518" y="2299"/>
                    <a:pt x="1156" y="2299"/>
                  </a:cubicBezTo>
                  <a:lnTo>
                    <a:pt x="7281" y="2299"/>
                  </a:lnTo>
                  <a:cubicBezTo>
                    <a:pt x="7919" y="2299"/>
                    <a:pt x="8425" y="1793"/>
                    <a:pt x="8425" y="1155"/>
                  </a:cubicBezTo>
                  <a:cubicBezTo>
                    <a:pt x="8425" y="517"/>
                    <a:pt x="7919" y="0"/>
                    <a:pt x="7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6234214" y="3610653"/>
              <a:ext cx="65245" cy="106429"/>
            </a:xfrm>
            <a:custGeom>
              <a:avLst/>
              <a:gdLst/>
              <a:ahLst/>
              <a:cxnLst/>
              <a:rect l="l" t="t" r="r" b="b"/>
              <a:pathLst>
                <a:path w="969" h="1584" extrusionOk="0">
                  <a:moveTo>
                    <a:pt x="462" y="0"/>
                  </a:moveTo>
                  <a:cubicBezTo>
                    <a:pt x="407" y="0"/>
                    <a:pt x="374" y="44"/>
                    <a:pt x="374" y="88"/>
                  </a:cubicBezTo>
                  <a:cubicBezTo>
                    <a:pt x="374" y="121"/>
                    <a:pt x="353" y="154"/>
                    <a:pt x="309" y="165"/>
                  </a:cubicBezTo>
                  <a:cubicBezTo>
                    <a:pt x="287" y="176"/>
                    <a:pt x="265" y="187"/>
                    <a:pt x="254" y="187"/>
                  </a:cubicBezTo>
                  <a:cubicBezTo>
                    <a:pt x="188" y="220"/>
                    <a:pt x="133" y="264"/>
                    <a:pt x="100" y="319"/>
                  </a:cubicBezTo>
                  <a:cubicBezTo>
                    <a:pt x="56" y="374"/>
                    <a:pt x="45" y="440"/>
                    <a:pt x="45" y="517"/>
                  </a:cubicBezTo>
                  <a:cubicBezTo>
                    <a:pt x="45" y="682"/>
                    <a:pt x="133" y="781"/>
                    <a:pt x="309" y="836"/>
                  </a:cubicBezTo>
                  <a:lnTo>
                    <a:pt x="616" y="935"/>
                  </a:lnTo>
                  <a:cubicBezTo>
                    <a:pt x="660" y="946"/>
                    <a:pt x="682" y="968"/>
                    <a:pt x="704" y="979"/>
                  </a:cubicBezTo>
                  <a:cubicBezTo>
                    <a:pt x="726" y="1001"/>
                    <a:pt x="737" y="1023"/>
                    <a:pt x="737" y="1056"/>
                  </a:cubicBezTo>
                  <a:cubicBezTo>
                    <a:pt x="737" y="1100"/>
                    <a:pt x="715" y="1144"/>
                    <a:pt x="671" y="1166"/>
                  </a:cubicBezTo>
                  <a:cubicBezTo>
                    <a:pt x="627" y="1199"/>
                    <a:pt x="572" y="1221"/>
                    <a:pt x="506" y="1221"/>
                  </a:cubicBezTo>
                  <a:cubicBezTo>
                    <a:pt x="440" y="1221"/>
                    <a:pt x="374" y="1199"/>
                    <a:pt x="331" y="1155"/>
                  </a:cubicBezTo>
                  <a:cubicBezTo>
                    <a:pt x="298" y="1133"/>
                    <a:pt x="265" y="1100"/>
                    <a:pt x="254" y="1056"/>
                  </a:cubicBezTo>
                  <a:cubicBezTo>
                    <a:pt x="232" y="1023"/>
                    <a:pt x="199" y="1001"/>
                    <a:pt x="155" y="1001"/>
                  </a:cubicBezTo>
                  <a:lnTo>
                    <a:pt x="89" y="1012"/>
                  </a:lnTo>
                  <a:cubicBezTo>
                    <a:pt x="34" y="1023"/>
                    <a:pt x="1" y="1078"/>
                    <a:pt x="23" y="1133"/>
                  </a:cubicBezTo>
                  <a:cubicBezTo>
                    <a:pt x="34" y="1177"/>
                    <a:pt x="56" y="1210"/>
                    <a:pt x="78" y="1243"/>
                  </a:cubicBezTo>
                  <a:cubicBezTo>
                    <a:pt x="122" y="1309"/>
                    <a:pt x="177" y="1353"/>
                    <a:pt x="254" y="1386"/>
                  </a:cubicBezTo>
                  <a:cubicBezTo>
                    <a:pt x="276" y="1397"/>
                    <a:pt x="287" y="1397"/>
                    <a:pt x="309" y="1408"/>
                  </a:cubicBezTo>
                  <a:cubicBezTo>
                    <a:pt x="342" y="1419"/>
                    <a:pt x="374" y="1452"/>
                    <a:pt x="374" y="1485"/>
                  </a:cubicBezTo>
                  <a:lnTo>
                    <a:pt x="374" y="1496"/>
                  </a:lnTo>
                  <a:cubicBezTo>
                    <a:pt x="374" y="1540"/>
                    <a:pt x="407" y="1584"/>
                    <a:pt x="451" y="1584"/>
                  </a:cubicBezTo>
                  <a:lnTo>
                    <a:pt x="517" y="1584"/>
                  </a:lnTo>
                  <a:cubicBezTo>
                    <a:pt x="572" y="1584"/>
                    <a:pt x="605" y="1540"/>
                    <a:pt x="605" y="1496"/>
                  </a:cubicBezTo>
                  <a:cubicBezTo>
                    <a:pt x="605" y="1452"/>
                    <a:pt x="627" y="1419"/>
                    <a:pt x="671" y="1408"/>
                  </a:cubicBezTo>
                  <a:cubicBezTo>
                    <a:pt x="693" y="1408"/>
                    <a:pt x="715" y="1397"/>
                    <a:pt x="737" y="1386"/>
                  </a:cubicBezTo>
                  <a:cubicBezTo>
                    <a:pt x="814" y="1353"/>
                    <a:pt x="869" y="1309"/>
                    <a:pt x="902" y="1243"/>
                  </a:cubicBezTo>
                  <a:cubicBezTo>
                    <a:pt x="946" y="1188"/>
                    <a:pt x="968" y="1122"/>
                    <a:pt x="968" y="1045"/>
                  </a:cubicBezTo>
                  <a:cubicBezTo>
                    <a:pt x="968" y="946"/>
                    <a:pt x="935" y="880"/>
                    <a:pt x="891" y="825"/>
                  </a:cubicBezTo>
                  <a:cubicBezTo>
                    <a:pt x="847" y="770"/>
                    <a:pt x="770" y="737"/>
                    <a:pt x="660" y="704"/>
                  </a:cubicBezTo>
                  <a:lnTo>
                    <a:pt x="440" y="638"/>
                  </a:lnTo>
                  <a:cubicBezTo>
                    <a:pt x="385" y="627"/>
                    <a:pt x="342" y="605"/>
                    <a:pt x="320" y="583"/>
                  </a:cubicBezTo>
                  <a:cubicBezTo>
                    <a:pt x="287" y="561"/>
                    <a:pt x="276" y="539"/>
                    <a:pt x="276" y="506"/>
                  </a:cubicBezTo>
                  <a:cubicBezTo>
                    <a:pt x="276" y="484"/>
                    <a:pt x="287" y="451"/>
                    <a:pt x="309" y="429"/>
                  </a:cubicBezTo>
                  <a:cubicBezTo>
                    <a:pt x="320" y="407"/>
                    <a:pt x="353" y="396"/>
                    <a:pt x="374" y="385"/>
                  </a:cubicBezTo>
                  <a:cubicBezTo>
                    <a:pt x="407" y="374"/>
                    <a:pt x="440" y="363"/>
                    <a:pt x="484" y="363"/>
                  </a:cubicBezTo>
                  <a:cubicBezTo>
                    <a:pt x="517" y="363"/>
                    <a:pt x="561" y="374"/>
                    <a:pt x="594" y="396"/>
                  </a:cubicBezTo>
                  <a:cubicBezTo>
                    <a:pt x="627" y="407"/>
                    <a:pt x="649" y="429"/>
                    <a:pt x="671" y="462"/>
                  </a:cubicBezTo>
                  <a:cubicBezTo>
                    <a:pt x="682" y="473"/>
                    <a:pt x="682" y="484"/>
                    <a:pt x="693" y="495"/>
                  </a:cubicBezTo>
                  <a:cubicBezTo>
                    <a:pt x="712" y="522"/>
                    <a:pt x="737" y="542"/>
                    <a:pt x="764" y="542"/>
                  </a:cubicBezTo>
                  <a:cubicBezTo>
                    <a:pt x="770" y="542"/>
                    <a:pt x="776" y="541"/>
                    <a:pt x="781" y="539"/>
                  </a:cubicBezTo>
                  <a:lnTo>
                    <a:pt x="858" y="528"/>
                  </a:lnTo>
                  <a:cubicBezTo>
                    <a:pt x="913" y="517"/>
                    <a:pt x="946" y="462"/>
                    <a:pt x="924" y="407"/>
                  </a:cubicBezTo>
                  <a:cubicBezTo>
                    <a:pt x="902" y="374"/>
                    <a:pt x="891" y="341"/>
                    <a:pt x="858" y="319"/>
                  </a:cubicBezTo>
                  <a:cubicBezTo>
                    <a:pt x="825" y="264"/>
                    <a:pt x="770" y="220"/>
                    <a:pt x="704" y="187"/>
                  </a:cubicBezTo>
                  <a:cubicBezTo>
                    <a:pt x="693" y="187"/>
                    <a:pt x="682" y="187"/>
                    <a:pt x="660" y="176"/>
                  </a:cubicBezTo>
                  <a:cubicBezTo>
                    <a:pt x="627" y="165"/>
                    <a:pt x="605" y="132"/>
                    <a:pt x="605" y="99"/>
                  </a:cubicBezTo>
                  <a:lnTo>
                    <a:pt x="605" y="88"/>
                  </a:lnTo>
                  <a:cubicBezTo>
                    <a:pt x="605" y="44"/>
                    <a:pt x="572"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6043196"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6831037"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5387122" y="3786491"/>
              <a:ext cx="2134104" cy="28153"/>
            </a:xfrm>
            <a:custGeom>
              <a:avLst/>
              <a:gdLst/>
              <a:ahLst/>
              <a:cxnLst/>
              <a:rect l="l" t="t" r="r" b="b"/>
              <a:pathLst>
                <a:path w="31695" h="419" extrusionOk="0">
                  <a:moveTo>
                    <a:pt x="210" y="0"/>
                  </a:moveTo>
                  <a:cubicBezTo>
                    <a:pt x="100" y="0"/>
                    <a:pt x="1" y="88"/>
                    <a:pt x="1" y="209"/>
                  </a:cubicBezTo>
                  <a:cubicBezTo>
                    <a:pt x="1" y="319"/>
                    <a:pt x="100" y="418"/>
                    <a:pt x="210" y="418"/>
                  </a:cubicBezTo>
                  <a:lnTo>
                    <a:pt x="31486" y="418"/>
                  </a:lnTo>
                  <a:cubicBezTo>
                    <a:pt x="31596" y="418"/>
                    <a:pt x="31695" y="319"/>
                    <a:pt x="31695" y="209"/>
                  </a:cubicBezTo>
                  <a:cubicBezTo>
                    <a:pt x="31695" y="88"/>
                    <a:pt x="31596" y="0"/>
                    <a:pt x="31486"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5340529" y="3534526"/>
              <a:ext cx="1262552" cy="42934"/>
            </a:xfrm>
            <a:custGeom>
              <a:avLst/>
              <a:gdLst/>
              <a:ahLst/>
              <a:cxnLst/>
              <a:rect l="l" t="t" r="r" b="b"/>
              <a:pathLst>
                <a:path w="18751" h="639" extrusionOk="0">
                  <a:moveTo>
                    <a:pt x="330" y="0"/>
                  </a:moveTo>
                  <a:cubicBezTo>
                    <a:pt x="143" y="0"/>
                    <a:pt x="0" y="143"/>
                    <a:pt x="0" y="319"/>
                  </a:cubicBezTo>
                  <a:cubicBezTo>
                    <a:pt x="0" y="495"/>
                    <a:pt x="143" y="638"/>
                    <a:pt x="330" y="638"/>
                  </a:cubicBezTo>
                  <a:lnTo>
                    <a:pt x="18431" y="638"/>
                  </a:lnTo>
                  <a:cubicBezTo>
                    <a:pt x="18607" y="638"/>
                    <a:pt x="18750" y="495"/>
                    <a:pt x="18750" y="319"/>
                  </a:cubicBezTo>
                  <a:cubicBezTo>
                    <a:pt x="18750" y="132"/>
                    <a:pt x="18607" y="0"/>
                    <a:pt x="18431"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6331239" y="3615087"/>
              <a:ext cx="350264" cy="32520"/>
            </a:xfrm>
            <a:custGeom>
              <a:avLst/>
              <a:gdLst/>
              <a:ahLst/>
              <a:cxnLst/>
              <a:rect l="l" t="t" r="r" b="b"/>
              <a:pathLst>
                <a:path w="5202" h="484" extrusionOk="0">
                  <a:moveTo>
                    <a:pt x="253" y="0"/>
                  </a:moveTo>
                  <a:cubicBezTo>
                    <a:pt x="110" y="0"/>
                    <a:pt x="0" y="110"/>
                    <a:pt x="0" y="242"/>
                  </a:cubicBezTo>
                  <a:cubicBezTo>
                    <a:pt x="0" y="374"/>
                    <a:pt x="110" y="484"/>
                    <a:pt x="253" y="484"/>
                  </a:cubicBezTo>
                  <a:lnTo>
                    <a:pt x="4960" y="484"/>
                  </a:lnTo>
                  <a:cubicBezTo>
                    <a:pt x="5092" y="484"/>
                    <a:pt x="5202" y="374"/>
                    <a:pt x="5202" y="242"/>
                  </a:cubicBezTo>
                  <a:cubicBezTo>
                    <a:pt x="5202" y="110"/>
                    <a:pt x="5092" y="0"/>
                    <a:pt x="4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6331239" y="3665279"/>
              <a:ext cx="107395" cy="14849"/>
            </a:xfrm>
            <a:custGeom>
              <a:avLst/>
              <a:gdLst/>
              <a:ahLst/>
              <a:cxnLst/>
              <a:rect l="l" t="t" r="r" b="b"/>
              <a:pathLst>
                <a:path w="1595" h="221" extrusionOk="0">
                  <a:moveTo>
                    <a:pt x="110" y="1"/>
                  </a:moveTo>
                  <a:cubicBezTo>
                    <a:pt x="55" y="1"/>
                    <a:pt x="0" y="56"/>
                    <a:pt x="0" y="111"/>
                  </a:cubicBezTo>
                  <a:cubicBezTo>
                    <a:pt x="0" y="177"/>
                    <a:pt x="55" y="221"/>
                    <a:pt x="110" y="221"/>
                  </a:cubicBezTo>
                  <a:lnTo>
                    <a:pt x="1485" y="221"/>
                  </a:lnTo>
                  <a:cubicBezTo>
                    <a:pt x="1551" y="221"/>
                    <a:pt x="1595" y="166"/>
                    <a:pt x="1595" y="111"/>
                  </a:cubicBezTo>
                  <a:cubicBezTo>
                    <a:pt x="1595" y="56"/>
                    <a:pt x="1551"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6454118" y="3665279"/>
              <a:ext cx="188935" cy="14849"/>
            </a:xfrm>
            <a:custGeom>
              <a:avLst/>
              <a:gdLst/>
              <a:ahLst/>
              <a:cxnLst/>
              <a:rect l="l" t="t" r="r" b="b"/>
              <a:pathLst>
                <a:path w="2806" h="221" extrusionOk="0">
                  <a:moveTo>
                    <a:pt x="111" y="1"/>
                  </a:moveTo>
                  <a:cubicBezTo>
                    <a:pt x="56" y="1"/>
                    <a:pt x="1" y="56"/>
                    <a:pt x="1" y="111"/>
                  </a:cubicBezTo>
                  <a:cubicBezTo>
                    <a:pt x="1" y="177"/>
                    <a:pt x="56" y="221"/>
                    <a:pt x="111" y="221"/>
                  </a:cubicBezTo>
                  <a:lnTo>
                    <a:pt x="2695" y="221"/>
                  </a:lnTo>
                  <a:cubicBezTo>
                    <a:pt x="2761" y="221"/>
                    <a:pt x="2805" y="166"/>
                    <a:pt x="2805" y="111"/>
                  </a:cubicBezTo>
                  <a:cubicBezTo>
                    <a:pt x="2805" y="56"/>
                    <a:pt x="2761" y="1"/>
                    <a:pt x="2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6331239" y="3690408"/>
              <a:ext cx="235529" cy="14110"/>
            </a:xfrm>
            <a:custGeom>
              <a:avLst/>
              <a:gdLst/>
              <a:ahLst/>
              <a:cxnLst/>
              <a:rect l="l" t="t" r="r" b="b"/>
              <a:pathLst>
                <a:path w="3498" h="210" extrusionOk="0">
                  <a:moveTo>
                    <a:pt x="110" y="1"/>
                  </a:moveTo>
                  <a:cubicBezTo>
                    <a:pt x="55" y="1"/>
                    <a:pt x="0" y="45"/>
                    <a:pt x="0" y="111"/>
                  </a:cubicBezTo>
                  <a:cubicBezTo>
                    <a:pt x="0" y="166"/>
                    <a:pt x="55" y="210"/>
                    <a:pt x="110" y="210"/>
                  </a:cubicBezTo>
                  <a:lnTo>
                    <a:pt x="3398" y="210"/>
                  </a:lnTo>
                  <a:cubicBezTo>
                    <a:pt x="3453" y="210"/>
                    <a:pt x="3497" y="166"/>
                    <a:pt x="3497" y="111"/>
                  </a:cubicBezTo>
                  <a:cubicBezTo>
                    <a:pt x="3497" y="45"/>
                    <a:pt x="3453" y="1"/>
                    <a:pt x="3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5438967" y="1648080"/>
              <a:ext cx="419212" cy="1865060"/>
            </a:xfrm>
            <a:custGeom>
              <a:avLst/>
              <a:gdLst/>
              <a:ahLst/>
              <a:cxnLst/>
              <a:rect l="l" t="t" r="r" b="b"/>
              <a:pathLst>
                <a:path w="6226" h="27758" extrusionOk="0">
                  <a:moveTo>
                    <a:pt x="1" y="1"/>
                  </a:moveTo>
                  <a:lnTo>
                    <a:pt x="1" y="27757"/>
                  </a:lnTo>
                  <a:lnTo>
                    <a:pt x="6225" y="27757"/>
                  </a:lnTo>
                  <a:lnTo>
                    <a:pt x="6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5462667" y="3485745"/>
              <a:ext cx="371810" cy="27414"/>
            </a:xfrm>
            <a:custGeom>
              <a:avLst/>
              <a:gdLst/>
              <a:ahLst/>
              <a:cxnLst/>
              <a:rect l="l" t="t" r="r" b="b"/>
              <a:pathLst>
                <a:path w="5522" h="408" extrusionOk="0">
                  <a:moveTo>
                    <a:pt x="199" y="1"/>
                  </a:moveTo>
                  <a:cubicBezTo>
                    <a:pt x="89" y="1"/>
                    <a:pt x="1" y="100"/>
                    <a:pt x="1" y="209"/>
                  </a:cubicBezTo>
                  <a:cubicBezTo>
                    <a:pt x="1" y="319"/>
                    <a:pt x="89" y="407"/>
                    <a:pt x="199"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5484887" y="1696122"/>
              <a:ext cx="74133" cy="852036"/>
            </a:xfrm>
            <a:custGeom>
              <a:avLst/>
              <a:gdLst/>
              <a:ahLst/>
              <a:cxnLst/>
              <a:rect l="l" t="t" r="r" b="b"/>
              <a:pathLst>
                <a:path w="1101" h="12681" extrusionOk="0">
                  <a:moveTo>
                    <a:pt x="550" y="1"/>
                  </a:moveTo>
                  <a:cubicBezTo>
                    <a:pt x="242" y="1"/>
                    <a:pt x="0" y="243"/>
                    <a:pt x="0" y="550"/>
                  </a:cubicBezTo>
                  <a:lnTo>
                    <a:pt x="0" y="12130"/>
                  </a:lnTo>
                  <a:cubicBezTo>
                    <a:pt x="0" y="12438"/>
                    <a:pt x="242" y="12680"/>
                    <a:pt x="550" y="12680"/>
                  </a:cubicBezTo>
                  <a:cubicBezTo>
                    <a:pt x="858" y="12680"/>
                    <a:pt x="1100" y="12438"/>
                    <a:pt x="1100" y="12130"/>
                  </a:cubicBezTo>
                  <a:lnTo>
                    <a:pt x="1100" y="550"/>
                  </a:lnTo>
                  <a:cubicBezTo>
                    <a:pt x="1100" y="243"/>
                    <a:pt x="858"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5975798" y="1255015"/>
              <a:ext cx="419145" cy="2258122"/>
            </a:xfrm>
            <a:custGeom>
              <a:avLst/>
              <a:gdLst/>
              <a:ahLst/>
              <a:cxnLst/>
              <a:rect l="l" t="t" r="r" b="b"/>
              <a:pathLst>
                <a:path w="6225" h="33608" extrusionOk="0">
                  <a:moveTo>
                    <a:pt x="1" y="0"/>
                  </a:moveTo>
                  <a:lnTo>
                    <a:pt x="1" y="33607"/>
                  </a:lnTo>
                  <a:lnTo>
                    <a:pt x="6225" y="33607"/>
                  </a:lnTo>
                  <a:lnTo>
                    <a:pt x="6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5999498" y="3485745"/>
              <a:ext cx="372551" cy="27414"/>
            </a:xfrm>
            <a:custGeom>
              <a:avLst/>
              <a:gdLst/>
              <a:ahLst/>
              <a:cxnLst/>
              <a:rect l="l" t="t" r="r" b="b"/>
              <a:pathLst>
                <a:path w="5533" h="408" extrusionOk="0">
                  <a:moveTo>
                    <a:pt x="209" y="1"/>
                  </a:moveTo>
                  <a:cubicBezTo>
                    <a:pt x="88" y="1"/>
                    <a:pt x="0" y="100"/>
                    <a:pt x="0" y="209"/>
                  </a:cubicBezTo>
                  <a:cubicBezTo>
                    <a:pt x="0" y="319"/>
                    <a:pt x="88" y="407"/>
                    <a:pt x="209" y="407"/>
                  </a:cubicBezTo>
                  <a:lnTo>
                    <a:pt x="5323" y="407"/>
                  </a:lnTo>
                  <a:cubicBezTo>
                    <a:pt x="5433" y="407"/>
                    <a:pt x="5532" y="319"/>
                    <a:pt x="5532" y="209"/>
                  </a:cubicBezTo>
                  <a:cubicBezTo>
                    <a:pt x="5532"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6021717" y="1314143"/>
              <a:ext cx="74133" cy="759650"/>
            </a:xfrm>
            <a:custGeom>
              <a:avLst/>
              <a:gdLst/>
              <a:ahLst/>
              <a:cxnLst/>
              <a:rect l="l" t="t" r="r" b="b"/>
              <a:pathLst>
                <a:path w="1101" h="11306" extrusionOk="0">
                  <a:moveTo>
                    <a:pt x="550" y="0"/>
                  </a:moveTo>
                  <a:cubicBezTo>
                    <a:pt x="242" y="0"/>
                    <a:pt x="0" y="242"/>
                    <a:pt x="0" y="550"/>
                  </a:cubicBezTo>
                  <a:lnTo>
                    <a:pt x="0" y="10755"/>
                  </a:lnTo>
                  <a:cubicBezTo>
                    <a:pt x="0" y="11063"/>
                    <a:pt x="242" y="11305"/>
                    <a:pt x="550" y="11305"/>
                  </a:cubicBezTo>
                  <a:cubicBezTo>
                    <a:pt x="847" y="11305"/>
                    <a:pt x="1100" y="11063"/>
                    <a:pt x="1100" y="10755"/>
                  </a:cubicBezTo>
                  <a:lnTo>
                    <a:pt x="1100" y="550"/>
                  </a:lnTo>
                  <a:cubicBezTo>
                    <a:pt x="1100" y="242"/>
                    <a:pt x="847" y="0"/>
                    <a:pt x="550"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6513369" y="2341959"/>
              <a:ext cx="419145" cy="1171189"/>
            </a:xfrm>
            <a:custGeom>
              <a:avLst/>
              <a:gdLst/>
              <a:ahLst/>
              <a:cxnLst/>
              <a:rect l="l" t="t" r="r" b="b"/>
              <a:pathLst>
                <a:path w="6225" h="17431" extrusionOk="0">
                  <a:moveTo>
                    <a:pt x="1" y="0"/>
                  </a:moveTo>
                  <a:lnTo>
                    <a:pt x="1" y="17430"/>
                  </a:lnTo>
                  <a:lnTo>
                    <a:pt x="6225" y="17430"/>
                  </a:lnTo>
                  <a:lnTo>
                    <a:pt x="62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6537070"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6555586" y="2389194"/>
              <a:ext cx="74133" cy="789214"/>
            </a:xfrm>
            <a:custGeom>
              <a:avLst/>
              <a:gdLst/>
              <a:ahLst/>
              <a:cxnLst/>
              <a:rect l="l" t="t" r="r" b="b"/>
              <a:pathLst>
                <a:path w="1101" h="11746" extrusionOk="0">
                  <a:moveTo>
                    <a:pt x="550" y="1"/>
                  </a:moveTo>
                  <a:cubicBezTo>
                    <a:pt x="242" y="1"/>
                    <a:pt x="0" y="243"/>
                    <a:pt x="0" y="551"/>
                  </a:cubicBezTo>
                  <a:lnTo>
                    <a:pt x="0" y="11196"/>
                  </a:lnTo>
                  <a:cubicBezTo>
                    <a:pt x="0" y="11504"/>
                    <a:pt x="242" y="11746"/>
                    <a:pt x="550" y="11746"/>
                  </a:cubicBezTo>
                  <a:cubicBezTo>
                    <a:pt x="858" y="11746"/>
                    <a:pt x="1100" y="11493"/>
                    <a:pt x="1100" y="11196"/>
                  </a:cubicBezTo>
                  <a:lnTo>
                    <a:pt x="1100" y="551"/>
                  </a:lnTo>
                  <a:cubicBezTo>
                    <a:pt x="1100" y="243"/>
                    <a:pt x="847"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7050200" y="1897089"/>
              <a:ext cx="419145" cy="1616054"/>
            </a:xfrm>
            <a:custGeom>
              <a:avLst/>
              <a:gdLst/>
              <a:ahLst/>
              <a:cxnLst/>
              <a:rect l="l" t="t" r="r" b="b"/>
              <a:pathLst>
                <a:path w="6225" h="24052" extrusionOk="0">
                  <a:moveTo>
                    <a:pt x="0" y="1"/>
                  </a:moveTo>
                  <a:lnTo>
                    <a:pt x="0" y="24051"/>
                  </a:lnTo>
                  <a:lnTo>
                    <a:pt x="6225" y="24051"/>
                  </a:lnTo>
                  <a:lnTo>
                    <a:pt x="6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7081307"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7096861" y="1942174"/>
              <a:ext cx="74806" cy="800300"/>
            </a:xfrm>
            <a:custGeom>
              <a:avLst/>
              <a:gdLst/>
              <a:ahLst/>
              <a:cxnLst/>
              <a:rect l="l" t="t" r="r" b="b"/>
              <a:pathLst>
                <a:path w="1111" h="11911" extrusionOk="0">
                  <a:moveTo>
                    <a:pt x="561" y="1"/>
                  </a:moveTo>
                  <a:cubicBezTo>
                    <a:pt x="253" y="1"/>
                    <a:pt x="0" y="254"/>
                    <a:pt x="0" y="550"/>
                  </a:cubicBezTo>
                  <a:lnTo>
                    <a:pt x="0" y="11350"/>
                  </a:lnTo>
                  <a:cubicBezTo>
                    <a:pt x="0" y="11658"/>
                    <a:pt x="253" y="11910"/>
                    <a:pt x="561" y="11910"/>
                  </a:cubicBezTo>
                  <a:cubicBezTo>
                    <a:pt x="858" y="11910"/>
                    <a:pt x="1111" y="11658"/>
                    <a:pt x="1111" y="11350"/>
                  </a:cubicBezTo>
                  <a:lnTo>
                    <a:pt x="1111" y="550"/>
                  </a:lnTo>
                  <a:cubicBezTo>
                    <a:pt x="1111" y="254"/>
                    <a:pt x="858" y="1"/>
                    <a:pt x="561"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1958279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Builder</a:t>
            </a:r>
            <a:endParaRPr dirty="0"/>
          </a:p>
        </p:txBody>
      </p:sp>
      <p:sp>
        <p:nvSpPr>
          <p:cNvPr id="1887" name="Google Shape;1887;p43"/>
          <p:cNvSpPr txBox="1">
            <a:spLocks noGrp="1"/>
          </p:cNvSpPr>
          <p:nvPr>
            <p:ph type="subTitle" idx="1"/>
          </p:nvPr>
        </p:nvSpPr>
        <p:spPr>
          <a:xfrm>
            <a:off x="711083" y="1429067"/>
            <a:ext cx="7721833" cy="31226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800" b="1" dirty="0"/>
              <a:t> Créer des objets complexes à partir d’autres</a:t>
            </a:r>
          </a:p>
          <a:p>
            <a:pPr marL="0" lvl="0" indent="0" algn="ctr" rtl="0">
              <a:spcBef>
                <a:spcPts val="0"/>
              </a:spcBef>
              <a:spcAft>
                <a:spcPts val="0"/>
              </a:spcAft>
              <a:buNone/>
            </a:pPr>
            <a:r>
              <a:rPr lang="fr-FR" sz="1800" b="1" dirty="0"/>
              <a:t> objets sources.</a:t>
            </a:r>
          </a:p>
          <a:p>
            <a:pPr marL="0" lvl="0" indent="0" algn="ctr" rtl="0">
              <a:spcBef>
                <a:spcPts val="0"/>
              </a:spcBef>
              <a:spcAft>
                <a:spcPts val="0"/>
              </a:spcAft>
              <a:buNone/>
            </a:pPr>
            <a:r>
              <a:rPr lang="fr-FR" sz="1800" b="1" dirty="0"/>
              <a:t> Ces parties (objets sources) doivent</a:t>
            </a:r>
          </a:p>
          <a:p>
            <a:pPr marL="0" lvl="0" indent="0" algn="ctr" rtl="0">
              <a:spcBef>
                <a:spcPts val="0"/>
              </a:spcBef>
              <a:spcAft>
                <a:spcPts val="0"/>
              </a:spcAft>
              <a:buNone/>
            </a:pPr>
            <a:r>
              <a:rPr lang="fr-FR" sz="1800" b="1" dirty="0"/>
              <a:t> (généralement) être créées suivant un ordre</a:t>
            </a:r>
          </a:p>
          <a:p>
            <a:pPr marL="0" lvl="0" indent="0" algn="ctr" rtl="0">
              <a:spcBef>
                <a:spcPts val="0"/>
              </a:spcBef>
              <a:spcAft>
                <a:spcPts val="0"/>
              </a:spcAft>
              <a:buNone/>
            </a:pPr>
            <a:r>
              <a:rPr lang="fr-FR" sz="1800" b="1" dirty="0"/>
              <a:t> ou un algorithme spécifique.</a:t>
            </a:r>
          </a:p>
          <a:p>
            <a:pPr marL="0" lvl="0" indent="0" algn="ctr" rtl="0">
              <a:spcBef>
                <a:spcPts val="0"/>
              </a:spcBef>
              <a:spcAft>
                <a:spcPts val="0"/>
              </a:spcAft>
              <a:buNone/>
            </a:pPr>
            <a:r>
              <a:rPr lang="fr-FR" sz="1800" b="1" dirty="0"/>
              <a:t> Concrètement, assembler plusieurs objets</a:t>
            </a:r>
          </a:p>
          <a:p>
            <a:pPr marL="0" lvl="0" indent="0" algn="ctr" rtl="0">
              <a:spcBef>
                <a:spcPts val="0"/>
              </a:spcBef>
              <a:spcAft>
                <a:spcPts val="0"/>
              </a:spcAft>
              <a:buNone/>
            </a:pPr>
            <a:r>
              <a:rPr lang="fr-FR" sz="1800" b="1" dirty="0"/>
              <a:t> pour les « monter » et n’en faire qu’un.</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72939061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4" name="Image 3">
            <a:extLst>
              <a:ext uri="{FF2B5EF4-FFF2-40B4-BE49-F238E27FC236}">
                <a16:creationId xmlns:a16="http://schemas.microsoft.com/office/drawing/2014/main" id="{ABDF4DDC-847A-4932-A763-7DDAD60A89B1}"/>
              </a:ext>
            </a:extLst>
          </p:cNvPr>
          <p:cNvPicPr>
            <a:picLocks noChangeAspect="1"/>
          </p:cNvPicPr>
          <p:nvPr/>
        </p:nvPicPr>
        <p:blipFill>
          <a:blip r:embed="rId3"/>
          <a:stretch>
            <a:fillRect/>
          </a:stretch>
        </p:blipFill>
        <p:spPr>
          <a:xfrm>
            <a:off x="1432560" y="1228925"/>
            <a:ext cx="6507480" cy="3472875"/>
          </a:xfrm>
          <a:prstGeom prst="rect">
            <a:avLst/>
          </a:prstGeom>
        </p:spPr>
      </p:pic>
    </p:spTree>
    <p:extLst>
      <p:ext uri="{BB962C8B-B14F-4D97-AF65-F5344CB8AC3E}">
        <p14:creationId xmlns:p14="http://schemas.microsoft.com/office/powerpoint/2010/main" val="8928359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https://github.com/lilfranck/INF461_GB_YOUMBI_FODOUOP_FRANCOIS/tree/main/creation/src/singleton/singleton1</a:t>
            </a:r>
          </a:p>
        </p:txBody>
      </p:sp>
    </p:spTree>
    <p:extLst>
      <p:ext uri="{BB962C8B-B14F-4D97-AF65-F5344CB8AC3E}">
        <p14:creationId xmlns:p14="http://schemas.microsoft.com/office/powerpoint/2010/main" val="331679801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Cas particulier</a:t>
            </a:r>
            <a:endParaRPr dirty="0"/>
          </a:p>
        </p:txBody>
      </p:sp>
      <p:sp>
        <p:nvSpPr>
          <p:cNvPr id="1887" name="Google Shape;1887;p43"/>
          <p:cNvSpPr txBox="1">
            <a:spLocks noGrp="1"/>
          </p:cNvSpPr>
          <p:nvPr>
            <p:ph type="subTitle" idx="1"/>
          </p:nvPr>
        </p:nvSpPr>
        <p:spPr>
          <a:xfrm>
            <a:off x="711083" y="1429067"/>
            <a:ext cx="7721833" cy="3122607"/>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sz="1800" b="1" dirty="0"/>
              <a:t>  </a:t>
            </a:r>
            <a:r>
              <a:rPr lang="fr-FR" sz="1800" b="1" dirty="0" err="1"/>
              <a:t>MonteurBurger</a:t>
            </a:r>
            <a:r>
              <a:rPr lang="fr-FR" sz="1800" b="1" dirty="0"/>
              <a:t> : précise une classe abstraite (ou une</a:t>
            </a:r>
          </a:p>
          <a:p>
            <a:pPr marL="0" lvl="0" indent="0" algn="l" rtl="0">
              <a:spcBef>
                <a:spcPts val="0"/>
              </a:spcBef>
              <a:spcAft>
                <a:spcPts val="0"/>
              </a:spcAft>
              <a:buNone/>
            </a:pPr>
            <a:r>
              <a:rPr lang="fr-FR" sz="1800" b="1" dirty="0"/>
              <a:t> interface) pour la création de partie du Burger</a:t>
            </a:r>
          </a:p>
          <a:p>
            <a:pPr marL="0" lvl="0" indent="0" algn="l" rtl="0">
              <a:spcBef>
                <a:spcPts val="0"/>
              </a:spcBef>
              <a:spcAft>
                <a:spcPts val="0"/>
              </a:spcAft>
              <a:buNone/>
            </a:pPr>
            <a:r>
              <a:rPr lang="fr-FR" sz="1800" b="1" dirty="0"/>
              <a:t> </a:t>
            </a:r>
            <a:r>
              <a:rPr lang="fr-FR" sz="1800" b="1" dirty="0" err="1"/>
              <a:t>MonteurBurgerKing</a:t>
            </a:r>
            <a:r>
              <a:rPr lang="fr-FR" sz="1800" b="1" dirty="0"/>
              <a:t> et Burger Royal : construit et assemble des parties des </a:t>
            </a:r>
            <a:r>
              <a:rPr lang="fr-FR" sz="1800" b="1" dirty="0" err="1"/>
              <a:t>differents</a:t>
            </a:r>
            <a:r>
              <a:rPr lang="fr-FR" sz="1800" b="1" dirty="0"/>
              <a:t> burger par implémentation des méthodes du Monteur Abstrait</a:t>
            </a:r>
          </a:p>
          <a:p>
            <a:pPr marL="0" lvl="0" indent="0" algn="l" rtl="0">
              <a:spcBef>
                <a:spcPts val="0"/>
              </a:spcBef>
              <a:spcAft>
                <a:spcPts val="0"/>
              </a:spcAft>
              <a:buNone/>
            </a:pPr>
            <a:r>
              <a:rPr lang="fr-FR" sz="1800" b="1" dirty="0"/>
              <a:t> Directeur : construit un burger en utilisant l’interface du</a:t>
            </a:r>
          </a:p>
          <a:p>
            <a:pPr marL="0" lvl="0" indent="0" algn="l" rtl="0">
              <a:spcBef>
                <a:spcPts val="0"/>
              </a:spcBef>
              <a:spcAft>
                <a:spcPts val="0"/>
              </a:spcAft>
              <a:buNone/>
            </a:pPr>
            <a:r>
              <a:rPr lang="fr-FR" sz="1800" b="1" dirty="0"/>
              <a:t> Monteur</a:t>
            </a:r>
          </a:p>
          <a:p>
            <a:pPr marL="0" lvl="0" indent="0" algn="l" rtl="0">
              <a:spcBef>
                <a:spcPts val="0"/>
              </a:spcBef>
              <a:spcAft>
                <a:spcPts val="0"/>
              </a:spcAft>
              <a:buNone/>
            </a:pPr>
            <a:r>
              <a:rPr lang="fr-FR" sz="1800" b="1" dirty="0"/>
              <a:t> Burger : représente l’objet complexe en cours de</a:t>
            </a:r>
          </a:p>
          <a:p>
            <a:pPr marL="0" lvl="0" indent="0" algn="l" rtl="0">
              <a:spcBef>
                <a:spcPts val="0"/>
              </a:spcBef>
              <a:spcAft>
                <a:spcPts val="0"/>
              </a:spcAft>
              <a:buNone/>
            </a:pPr>
            <a:r>
              <a:rPr lang="fr-FR" sz="1800" b="1" dirty="0"/>
              <a:t> construction</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72770734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3" name="Image 2">
            <a:extLst>
              <a:ext uri="{FF2B5EF4-FFF2-40B4-BE49-F238E27FC236}">
                <a16:creationId xmlns:a16="http://schemas.microsoft.com/office/drawing/2014/main" id="{DB48A6A8-2F94-4DC0-817F-DAAC8B37AD95}"/>
              </a:ext>
            </a:extLst>
          </p:cNvPr>
          <p:cNvPicPr>
            <a:picLocks noChangeAspect="1"/>
          </p:cNvPicPr>
          <p:nvPr/>
        </p:nvPicPr>
        <p:blipFill>
          <a:blip r:embed="rId3"/>
          <a:stretch>
            <a:fillRect/>
          </a:stretch>
        </p:blipFill>
        <p:spPr>
          <a:xfrm>
            <a:off x="1104900" y="1419013"/>
            <a:ext cx="6934200" cy="2914104"/>
          </a:xfrm>
          <a:prstGeom prst="rect">
            <a:avLst/>
          </a:prstGeom>
        </p:spPr>
      </p:pic>
    </p:spTree>
    <p:extLst>
      <p:ext uri="{BB962C8B-B14F-4D97-AF65-F5344CB8AC3E}">
        <p14:creationId xmlns:p14="http://schemas.microsoft.com/office/powerpoint/2010/main" val="39676314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https://github.com/lilfranck/INF461_GB_YOUMBI_FODOUOP_FRANCOIS/tree/main/creation/</a:t>
            </a:r>
            <a:r>
              <a:rPr lang="fr-FR" sz="2400">
                <a:latin typeface="+mn-lt"/>
              </a:rPr>
              <a:t>src/ singleton/singleton2</a:t>
            </a:r>
            <a:endParaRPr lang="fr-FR" sz="2400" dirty="0">
              <a:latin typeface="+mn-lt"/>
            </a:endParaRPr>
          </a:p>
        </p:txBody>
      </p:sp>
    </p:spTree>
    <p:extLst>
      <p:ext uri="{BB962C8B-B14F-4D97-AF65-F5344CB8AC3E}">
        <p14:creationId xmlns:p14="http://schemas.microsoft.com/office/powerpoint/2010/main" val="217849091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741680" y="2198225"/>
            <a:ext cx="3372233" cy="9801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8C7B23"/>
                </a:solidFill>
              </a:rPr>
              <a:t>ADAPTER</a:t>
            </a:r>
            <a:endParaRPr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01</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grpSp>
        <p:nvGrpSpPr>
          <p:cNvPr id="1837" name="Google Shape;1837;p42"/>
          <p:cNvGrpSpPr/>
          <p:nvPr/>
        </p:nvGrpSpPr>
        <p:grpSpPr>
          <a:xfrm>
            <a:off x="5030088" y="1255015"/>
            <a:ext cx="2974500" cy="2633470"/>
            <a:chOff x="4960675" y="1255015"/>
            <a:chExt cx="2974500" cy="2633470"/>
          </a:xfrm>
        </p:grpSpPr>
        <p:sp>
          <p:nvSpPr>
            <p:cNvPr id="1838" name="Google Shape;1838;p42"/>
            <p:cNvSpPr/>
            <p:nvPr/>
          </p:nvSpPr>
          <p:spPr>
            <a:xfrm>
              <a:off x="4960675" y="1323275"/>
              <a:ext cx="2974500" cy="2027700"/>
            </a:xfrm>
            <a:prstGeom prst="roundRect">
              <a:avLst>
                <a:gd name="adj" fmla="val 693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rgbClr val="000000">
                <a:alpha val="6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5053227" y="1399811"/>
              <a:ext cx="65178" cy="65846"/>
            </a:xfrm>
            <a:custGeom>
              <a:avLst/>
              <a:gdLst/>
              <a:ahLst/>
              <a:cxnLst/>
              <a:rect l="l" t="t" r="r" b="b"/>
              <a:pathLst>
                <a:path w="968" h="980" extrusionOk="0">
                  <a:moveTo>
                    <a:pt x="649" y="100"/>
                  </a:moveTo>
                  <a:cubicBezTo>
                    <a:pt x="869" y="188"/>
                    <a:pt x="968" y="441"/>
                    <a:pt x="880" y="650"/>
                  </a:cubicBezTo>
                  <a:cubicBezTo>
                    <a:pt x="792" y="870"/>
                    <a:pt x="539" y="979"/>
                    <a:pt x="319" y="892"/>
                  </a:cubicBezTo>
                  <a:cubicBezTo>
                    <a:pt x="99" y="793"/>
                    <a:pt x="0" y="551"/>
                    <a:pt x="88" y="331"/>
                  </a:cubicBezTo>
                  <a:cubicBezTo>
                    <a:pt x="176" y="111"/>
                    <a:pt x="429" y="1"/>
                    <a:pt x="649" y="1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5193141" y="1399811"/>
              <a:ext cx="65245" cy="65846"/>
            </a:xfrm>
            <a:custGeom>
              <a:avLst/>
              <a:gdLst/>
              <a:ahLst/>
              <a:cxnLst/>
              <a:rect l="l" t="t" r="r" b="b"/>
              <a:pathLst>
                <a:path w="969" h="980" extrusionOk="0">
                  <a:moveTo>
                    <a:pt x="649" y="100"/>
                  </a:moveTo>
                  <a:cubicBezTo>
                    <a:pt x="869" y="188"/>
                    <a:pt x="968" y="441"/>
                    <a:pt x="880" y="661"/>
                  </a:cubicBezTo>
                  <a:cubicBezTo>
                    <a:pt x="792" y="870"/>
                    <a:pt x="539" y="979"/>
                    <a:pt x="320" y="892"/>
                  </a:cubicBezTo>
                  <a:cubicBezTo>
                    <a:pt x="100" y="793"/>
                    <a:pt x="1" y="551"/>
                    <a:pt x="89" y="331"/>
                  </a:cubicBezTo>
                  <a:cubicBezTo>
                    <a:pt x="177" y="111"/>
                    <a:pt x="429" y="1"/>
                    <a:pt x="649"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5333122" y="1404313"/>
              <a:ext cx="65178" cy="57515"/>
            </a:xfrm>
            <a:custGeom>
              <a:avLst/>
              <a:gdLst/>
              <a:ahLst/>
              <a:cxnLst/>
              <a:rect l="l" t="t" r="r" b="b"/>
              <a:pathLst>
                <a:path w="968" h="856" extrusionOk="0">
                  <a:moveTo>
                    <a:pt x="484" y="1"/>
                  </a:moveTo>
                  <a:cubicBezTo>
                    <a:pt x="314" y="1"/>
                    <a:pt x="154" y="98"/>
                    <a:pt x="88" y="264"/>
                  </a:cubicBezTo>
                  <a:cubicBezTo>
                    <a:pt x="0" y="484"/>
                    <a:pt x="99" y="726"/>
                    <a:pt x="319" y="825"/>
                  </a:cubicBezTo>
                  <a:cubicBezTo>
                    <a:pt x="371" y="845"/>
                    <a:pt x="425" y="855"/>
                    <a:pt x="478" y="855"/>
                  </a:cubicBezTo>
                  <a:cubicBezTo>
                    <a:pt x="649" y="855"/>
                    <a:pt x="813" y="753"/>
                    <a:pt x="880" y="594"/>
                  </a:cubicBezTo>
                  <a:cubicBezTo>
                    <a:pt x="968" y="374"/>
                    <a:pt x="869" y="121"/>
                    <a:pt x="649" y="33"/>
                  </a:cubicBezTo>
                  <a:cubicBezTo>
                    <a:pt x="595" y="11"/>
                    <a:pt x="53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5111670" y="3764318"/>
              <a:ext cx="2685759" cy="124167"/>
            </a:xfrm>
            <a:custGeom>
              <a:avLst/>
              <a:gdLst/>
              <a:ahLst/>
              <a:cxnLst/>
              <a:rect l="l" t="t" r="r" b="b"/>
              <a:pathLst>
                <a:path w="39888" h="1848" extrusionOk="0">
                  <a:moveTo>
                    <a:pt x="19939" y="0"/>
                  </a:moveTo>
                  <a:cubicBezTo>
                    <a:pt x="8931" y="0"/>
                    <a:pt x="1" y="418"/>
                    <a:pt x="1" y="924"/>
                  </a:cubicBezTo>
                  <a:cubicBezTo>
                    <a:pt x="1" y="1430"/>
                    <a:pt x="8931" y="1848"/>
                    <a:pt x="19939" y="1848"/>
                  </a:cubicBezTo>
                  <a:cubicBezTo>
                    <a:pt x="30958" y="1848"/>
                    <a:pt x="39888" y="1430"/>
                    <a:pt x="39888" y="924"/>
                  </a:cubicBezTo>
                  <a:cubicBezTo>
                    <a:pt x="39888" y="418"/>
                    <a:pt x="30958" y="0"/>
                    <a:pt x="19939"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5291646" y="3513092"/>
              <a:ext cx="2325126" cy="301549"/>
            </a:xfrm>
            <a:custGeom>
              <a:avLst/>
              <a:gdLst/>
              <a:ahLst/>
              <a:cxnLst/>
              <a:rect l="l" t="t" r="r" b="b"/>
              <a:pathLst>
                <a:path w="34532" h="4488" extrusionOk="0">
                  <a:moveTo>
                    <a:pt x="638" y="0"/>
                  </a:moveTo>
                  <a:cubicBezTo>
                    <a:pt x="286" y="0"/>
                    <a:pt x="0" y="286"/>
                    <a:pt x="0" y="638"/>
                  </a:cubicBezTo>
                  <a:lnTo>
                    <a:pt x="0" y="3849"/>
                  </a:lnTo>
                  <a:cubicBezTo>
                    <a:pt x="0" y="4201"/>
                    <a:pt x="286" y="4487"/>
                    <a:pt x="638" y="4487"/>
                  </a:cubicBezTo>
                  <a:lnTo>
                    <a:pt x="33893" y="4487"/>
                  </a:lnTo>
                  <a:cubicBezTo>
                    <a:pt x="34245" y="4487"/>
                    <a:pt x="34531" y="4201"/>
                    <a:pt x="34531" y="3849"/>
                  </a:cubicBezTo>
                  <a:lnTo>
                    <a:pt x="34531" y="638"/>
                  </a:lnTo>
                  <a:cubicBezTo>
                    <a:pt x="34531" y="286"/>
                    <a:pt x="34245" y="0"/>
                    <a:pt x="33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5291646" y="3681539"/>
              <a:ext cx="85916" cy="3024"/>
            </a:xfrm>
            <a:custGeom>
              <a:avLst/>
              <a:gdLst/>
              <a:ahLst/>
              <a:cxnLst/>
              <a:rect l="l" t="t" r="r" b="b"/>
              <a:pathLst>
                <a:path w="1276" h="45" extrusionOk="0">
                  <a:moveTo>
                    <a:pt x="0" y="1"/>
                  </a:moveTo>
                  <a:lnTo>
                    <a:pt x="0" y="45"/>
                  </a:lnTo>
                  <a:lnTo>
                    <a:pt x="1276" y="45"/>
                  </a:ln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5291646" y="3597349"/>
              <a:ext cx="242195" cy="3024"/>
            </a:xfrm>
            <a:custGeom>
              <a:avLst/>
              <a:gdLst/>
              <a:ahLst/>
              <a:cxnLst/>
              <a:rect l="l" t="t" r="r" b="b"/>
              <a:pathLst>
                <a:path w="3597" h="45" extrusionOk="0">
                  <a:moveTo>
                    <a:pt x="0" y="0"/>
                  </a:moveTo>
                  <a:lnTo>
                    <a:pt x="0" y="44"/>
                  </a:lnTo>
                  <a:lnTo>
                    <a:pt x="3596" y="44"/>
                  </a:lnTo>
                  <a:lnTo>
                    <a:pt x="3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5291646" y="3727363"/>
              <a:ext cx="205903" cy="3024"/>
            </a:xfrm>
            <a:custGeom>
              <a:avLst/>
              <a:gdLst/>
              <a:ahLst/>
              <a:cxnLst/>
              <a:rect l="l" t="t" r="r" b="b"/>
              <a:pathLst>
                <a:path w="3058" h="45" extrusionOk="0">
                  <a:moveTo>
                    <a:pt x="0" y="1"/>
                  </a:moveTo>
                  <a:lnTo>
                    <a:pt x="0" y="45"/>
                  </a:lnTo>
                  <a:lnTo>
                    <a:pt x="3057" y="45"/>
                  </a:lnTo>
                  <a:lnTo>
                    <a:pt x="3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7373053" y="3770231"/>
              <a:ext cx="243676" cy="3024"/>
            </a:xfrm>
            <a:custGeom>
              <a:avLst/>
              <a:gdLst/>
              <a:ahLst/>
              <a:cxnLst/>
              <a:rect l="l" t="t" r="r" b="b"/>
              <a:pathLst>
                <a:path w="3619" h="45" extrusionOk="0">
                  <a:moveTo>
                    <a:pt x="0" y="0"/>
                  </a:moveTo>
                  <a:lnTo>
                    <a:pt x="0" y="44"/>
                  </a:lnTo>
                  <a:lnTo>
                    <a:pt x="3618" y="44"/>
                  </a:lnTo>
                  <a:lnTo>
                    <a:pt x="3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7504079" y="3683756"/>
              <a:ext cx="112647" cy="3024"/>
            </a:xfrm>
            <a:custGeom>
              <a:avLst/>
              <a:gdLst/>
              <a:ahLst/>
              <a:cxnLst/>
              <a:rect l="l" t="t" r="r" b="b"/>
              <a:pathLst>
                <a:path w="1673" h="45" extrusionOk="0">
                  <a:moveTo>
                    <a:pt x="1" y="1"/>
                  </a:moveTo>
                  <a:lnTo>
                    <a:pt x="1" y="45"/>
                  </a:lnTo>
                  <a:lnTo>
                    <a:pt x="1672" y="45"/>
                  </a:ln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7131671" y="3640150"/>
              <a:ext cx="391000" cy="3763"/>
            </a:xfrm>
            <a:custGeom>
              <a:avLst/>
              <a:gdLst/>
              <a:ahLst/>
              <a:cxnLst/>
              <a:rect l="l" t="t" r="r" b="b"/>
              <a:pathLst>
                <a:path w="5807" h="56" extrusionOk="0">
                  <a:moveTo>
                    <a:pt x="0" y="1"/>
                  </a:moveTo>
                  <a:lnTo>
                    <a:pt x="0" y="56"/>
                  </a:lnTo>
                  <a:lnTo>
                    <a:pt x="5807" y="56"/>
                  </a:lnTo>
                  <a:lnTo>
                    <a:pt x="5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5291646" y="3770231"/>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5573764" y="3727363"/>
              <a:ext cx="2043003" cy="3024"/>
            </a:xfrm>
            <a:custGeom>
              <a:avLst/>
              <a:gdLst/>
              <a:ahLst/>
              <a:cxnLst/>
              <a:rect l="l" t="t" r="r" b="b"/>
              <a:pathLst>
                <a:path w="30342" h="45" extrusionOk="0">
                  <a:moveTo>
                    <a:pt x="0" y="1"/>
                  </a:moveTo>
                  <a:lnTo>
                    <a:pt x="0" y="45"/>
                  </a:lnTo>
                  <a:lnTo>
                    <a:pt x="30341" y="45"/>
                  </a:lnTo>
                  <a:lnTo>
                    <a:pt x="303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5441929" y="3683756"/>
              <a:ext cx="2014858" cy="3024"/>
            </a:xfrm>
            <a:custGeom>
              <a:avLst/>
              <a:gdLst/>
              <a:ahLst/>
              <a:cxnLst/>
              <a:rect l="l" t="t" r="r" b="b"/>
              <a:pathLst>
                <a:path w="29924" h="45" extrusionOk="0">
                  <a:moveTo>
                    <a:pt x="1" y="1"/>
                  </a:moveTo>
                  <a:lnTo>
                    <a:pt x="1" y="45"/>
                  </a:lnTo>
                  <a:lnTo>
                    <a:pt x="29924" y="45"/>
                  </a:lnTo>
                  <a:lnTo>
                    <a:pt x="29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5333122" y="3640150"/>
              <a:ext cx="1660150" cy="3763"/>
            </a:xfrm>
            <a:custGeom>
              <a:avLst/>
              <a:gdLst/>
              <a:ahLst/>
              <a:cxnLst/>
              <a:rect l="l" t="t" r="r" b="b"/>
              <a:pathLst>
                <a:path w="24656" h="56" extrusionOk="0">
                  <a:moveTo>
                    <a:pt x="0" y="1"/>
                  </a:moveTo>
                  <a:lnTo>
                    <a:pt x="0" y="56"/>
                  </a:lnTo>
                  <a:lnTo>
                    <a:pt x="24656" y="56"/>
                  </a:lnTo>
                  <a:lnTo>
                    <a:pt x="24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5601908" y="3597349"/>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5291646" y="3553742"/>
              <a:ext cx="2014858" cy="3763"/>
            </a:xfrm>
            <a:custGeom>
              <a:avLst/>
              <a:gdLst/>
              <a:ahLst/>
              <a:cxnLst/>
              <a:rect l="l" t="t" r="r" b="b"/>
              <a:pathLst>
                <a:path w="29924" h="56" extrusionOk="0">
                  <a:moveTo>
                    <a:pt x="0" y="0"/>
                  </a:moveTo>
                  <a:lnTo>
                    <a:pt x="0" y="55"/>
                  </a:lnTo>
                  <a:lnTo>
                    <a:pt x="29923" y="55"/>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7366387" y="3553742"/>
              <a:ext cx="250342" cy="3763"/>
            </a:xfrm>
            <a:custGeom>
              <a:avLst/>
              <a:gdLst/>
              <a:ahLst/>
              <a:cxnLst/>
              <a:rect l="l" t="t" r="r" b="b"/>
              <a:pathLst>
                <a:path w="3718" h="56" extrusionOk="0">
                  <a:moveTo>
                    <a:pt x="0" y="0"/>
                  </a:moveTo>
                  <a:lnTo>
                    <a:pt x="0" y="55"/>
                  </a:lnTo>
                  <a:lnTo>
                    <a:pt x="3717" y="55"/>
                  </a:lnTo>
                  <a:lnTo>
                    <a:pt x="3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6023199" y="3513092"/>
              <a:ext cx="861991" cy="301549"/>
            </a:xfrm>
            <a:custGeom>
              <a:avLst/>
              <a:gdLst/>
              <a:ahLst/>
              <a:cxnLst/>
              <a:rect l="l" t="t" r="r" b="b"/>
              <a:pathLst>
                <a:path w="12802" h="4488" extrusionOk="0">
                  <a:moveTo>
                    <a:pt x="0" y="0"/>
                  </a:moveTo>
                  <a:lnTo>
                    <a:pt x="0" y="4487"/>
                  </a:lnTo>
                  <a:lnTo>
                    <a:pt x="12801" y="4487"/>
                  </a:lnTo>
                  <a:lnTo>
                    <a:pt x="12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6170519" y="3586263"/>
              <a:ext cx="567276" cy="154470"/>
            </a:xfrm>
            <a:custGeom>
              <a:avLst/>
              <a:gdLst/>
              <a:ahLst/>
              <a:cxnLst/>
              <a:rect l="l" t="t" r="r" b="b"/>
              <a:pathLst>
                <a:path w="8425" h="2299" extrusionOk="0">
                  <a:moveTo>
                    <a:pt x="1156" y="0"/>
                  </a:moveTo>
                  <a:cubicBezTo>
                    <a:pt x="518" y="0"/>
                    <a:pt x="1" y="517"/>
                    <a:pt x="1" y="1155"/>
                  </a:cubicBezTo>
                  <a:cubicBezTo>
                    <a:pt x="1" y="1793"/>
                    <a:pt x="518" y="2299"/>
                    <a:pt x="1156" y="2299"/>
                  </a:cubicBezTo>
                  <a:lnTo>
                    <a:pt x="7281" y="2299"/>
                  </a:lnTo>
                  <a:cubicBezTo>
                    <a:pt x="7919" y="2299"/>
                    <a:pt x="8425" y="1793"/>
                    <a:pt x="8425" y="1155"/>
                  </a:cubicBezTo>
                  <a:cubicBezTo>
                    <a:pt x="8425" y="517"/>
                    <a:pt x="7919" y="0"/>
                    <a:pt x="7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6234214" y="3610653"/>
              <a:ext cx="65245" cy="106429"/>
            </a:xfrm>
            <a:custGeom>
              <a:avLst/>
              <a:gdLst/>
              <a:ahLst/>
              <a:cxnLst/>
              <a:rect l="l" t="t" r="r" b="b"/>
              <a:pathLst>
                <a:path w="969" h="1584" extrusionOk="0">
                  <a:moveTo>
                    <a:pt x="462" y="0"/>
                  </a:moveTo>
                  <a:cubicBezTo>
                    <a:pt x="407" y="0"/>
                    <a:pt x="374" y="44"/>
                    <a:pt x="374" y="88"/>
                  </a:cubicBezTo>
                  <a:cubicBezTo>
                    <a:pt x="374" y="121"/>
                    <a:pt x="353" y="154"/>
                    <a:pt x="309" y="165"/>
                  </a:cubicBezTo>
                  <a:cubicBezTo>
                    <a:pt x="287" y="176"/>
                    <a:pt x="265" y="187"/>
                    <a:pt x="254" y="187"/>
                  </a:cubicBezTo>
                  <a:cubicBezTo>
                    <a:pt x="188" y="220"/>
                    <a:pt x="133" y="264"/>
                    <a:pt x="100" y="319"/>
                  </a:cubicBezTo>
                  <a:cubicBezTo>
                    <a:pt x="56" y="374"/>
                    <a:pt x="45" y="440"/>
                    <a:pt x="45" y="517"/>
                  </a:cubicBezTo>
                  <a:cubicBezTo>
                    <a:pt x="45" y="682"/>
                    <a:pt x="133" y="781"/>
                    <a:pt x="309" y="836"/>
                  </a:cubicBezTo>
                  <a:lnTo>
                    <a:pt x="616" y="935"/>
                  </a:lnTo>
                  <a:cubicBezTo>
                    <a:pt x="660" y="946"/>
                    <a:pt x="682" y="968"/>
                    <a:pt x="704" y="979"/>
                  </a:cubicBezTo>
                  <a:cubicBezTo>
                    <a:pt x="726" y="1001"/>
                    <a:pt x="737" y="1023"/>
                    <a:pt x="737" y="1056"/>
                  </a:cubicBezTo>
                  <a:cubicBezTo>
                    <a:pt x="737" y="1100"/>
                    <a:pt x="715" y="1144"/>
                    <a:pt x="671" y="1166"/>
                  </a:cubicBezTo>
                  <a:cubicBezTo>
                    <a:pt x="627" y="1199"/>
                    <a:pt x="572" y="1221"/>
                    <a:pt x="506" y="1221"/>
                  </a:cubicBezTo>
                  <a:cubicBezTo>
                    <a:pt x="440" y="1221"/>
                    <a:pt x="374" y="1199"/>
                    <a:pt x="331" y="1155"/>
                  </a:cubicBezTo>
                  <a:cubicBezTo>
                    <a:pt x="298" y="1133"/>
                    <a:pt x="265" y="1100"/>
                    <a:pt x="254" y="1056"/>
                  </a:cubicBezTo>
                  <a:cubicBezTo>
                    <a:pt x="232" y="1023"/>
                    <a:pt x="199" y="1001"/>
                    <a:pt x="155" y="1001"/>
                  </a:cubicBezTo>
                  <a:lnTo>
                    <a:pt x="89" y="1012"/>
                  </a:lnTo>
                  <a:cubicBezTo>
                    <a:pt x="34" y="1023"/>
                    <a:pt x="1" y="1078"/>
                    <a:pt x="23" y="1133"/>
                  </a:cubicBezTo>
                  <a:cubicBezTo>
                    <a:pt x="34" y="1177"/>
                    <a:pt x="56" y="1210"/>
                    <a:pt x="78" y="1243"/>
                  </a:cubicBezTo>
                  <a:cubicBezTo>
                    <a:pt x="122" y="1309"/>
                    <a:pt x="177" y="1353"/>
                    <a:pt x="254" y="1386"/>
                  </a:cubicBezTo>
                  <a:cubicBezTo>
                    <a:pt x="276" y="1397"/>
                    <a:pt x="287" y="1397"/>
                    <a:pt x="309" y="1408"/>
                  </a:cubicBezTo>
                  <a:cubicBezTo>
                    <a:pt x="342" y="1419"/>
                    <a:pt x="374" y="1452"/>
                    <a:pt x="374" y="1485"/>
                  </a:cubicBezTo>
                  <a:lnTo>
                    <a:pt x="374" y="1496"/>
                  </a:lnTo>
                  <a:cubicBezTo>
                    <a:pt x="374" y="1540"/>
                    <a:pt x="407" y="1584"/>
                    <a:pt x="451" y="1584"/>
                  </a:cubicBezTo>
                  <a:lnTo>
                    <a:pt x="517" y="1584"/>
                  </a:lnTo>
                  <a:cubicBezTo>
                    <a:pt x="572" y="1584"/>
                    <a:pt x="605" y="1540"/>
                    <a:pt x="605" y="1496"/>
                  </a:cubicBezTo>
                  <a:cubicBezTo>
                    <a:pt x="605" y="1452"/>
                    <a:pt x="627" y="1419"/>
                    <a:pt x="671" y="1408"/>
                  </a:cubicBezTo>
                  <a:cubicBezTo>
                    <a:pt x="693" y="1408"/>
                    <a:pt x="715" y="1397"/>
                    <a:pt x="737" y="1386"/>
                  </a:cubicBezTo>
                  <a:cubicBezTo>
                    <a:pt x="814" y="1353"/>
                    <a:pt x="869" y="1309"/>
                    <a:pt x="902" y="1243"/>
                  </a:cubicBezTo>
                  <a:cubicBezTo>
                    <a:pt x="946" y="1188"/>
                    <a:pt x="968" y="1122"/>
                    <a:pt x="968" y="1045"/>
                  </a:cubicBezTo>
                  <a:cubicBezTo>
                    <a:pt x="968" y="946"/>
                    <a:pt x="935" y="880"/>
                    <a:pt x="891" y="825"/>
                  </a:cubicBezTo>
                  <a:cubicBezTo>
                    <a:pt x="847" y="770"/>
                    <a:pt x="770" y="737"/>
                    <a:pt x="660" y="704"/>
                  </a:cubicBezTo>
                  <a:lnTo>
                    <a:pt x="440" y="638"/>
                  </a:lnTo>
                  <a:cubicBezTo>
                    <a:pt x="385" y="627"/>
                    <a:pt x="342" y="605"/>
                    <a:pt x="320" y="583"/>
                  </a:cubicBezTo>
                  <a:cubicBezTo>
                    <a:pt x="287" y="561"/>
                    <a:pt x="276" y="539"/>
                    <a:pt x="276" y="506"/>
                  </a:cubicBezTo>
                  <a:cubicBezTo>
                    <a:pt x="276" y="484"/>
                    <a:pt x="287" y="451"/>
                    <a:pt x="309" y="429"/>
                  </a:cubicBezTo>
                  <a:cubicBezTo>
                    <a:pt x="320" y="407"/>
                    <a:pt x="353" y="396"/>
                    <a:pt x="374" y="385"/>
                  </a:cubicBezTo>
                  <a:cubicBezTo>
                    <a:pt x="407" y="374"/>
                    <a:pt x="440" y="363"/>
                    <a:pt x="484" y="363"/>
                  </a:cubicBezTo>
                  <a:cubicBezTo>
                    <a:pt x="517" y="363"/>
                    <a:pt x="561" y="374"/>
                    <a:pt x="594" y="396"/>
                  </a:cubicBezTo>
                  <a:cubicBezTo>
                    <a:pt x="627" y="407"/>
                    <a:pt x="649" y="429"/>
                    <a:pt x="671" y="462"/>
                  </a:cubicBezTo>
                  <a:cubicBezTo>
                    <a:pt x="682" y="473"/>
                    <a:pt x="682" y="484"/>
                    <a:pt x="693" y="495"/>
                  </a:cubicBezTo>
                  <a:cubicBezTo>
                    <a:pt x="712" y="522"/>
                    <a:pt x="737" y="542"/>
                    <a:pt x="764" y="542"/>
                  </a:cubicBezTo>
                  <a:cubicBezTo>
                    <a:pt x="770" y="542"/>
                    <a:pt x="776" y="541"/>
                    <a:pt x="781" y="539"/>
                  </a:cubicBezTo>
                  <a:lnTo>
                    <a:pt x="858" y="528"/>
                  </a:lnTo>
                  <a:cubicBezTo>
                    <a:pt x="913" y="517"/>
                    <a:pt x="946" y="462"/>
                    <a:pt x="924" y="407"/>
                  </a:cubicBezTo>
                  <a:cubicBezTo>
                    <a:pt x="902" y="374"/>
                    <a:pt x="891" y="341"/>
                    <a:pt x="858" y="319"/>
                  </a:cubicBezTo>
                  <a:cubicBezTo>
                    <a:pt x="825" y="264"/>
                    <a:pt x="770" y="220"/>
                    <a:pt x="704" y="187"/>
                  </a:cubicBezTo>
                  <a:cubicBezTo>
                    <a:pt x="693" y="187"/>
                    <a:pt x="682" y="187"/>
                    <a:pt x="660" y="176"/>
                  </a:cubicBezTo>
                  <a:cubicBezTo>
                    <a:pt x="627" y="165"/>
                    <a:pt x="605" y="132"/>
                    <a:pt x="605" y="99"/>
                  </a:cubicBezTo>
                  <a:lnTo>
                    <a:pt x="605" y="88"/>
                  </a:lnTo>
                  <a:cubicBezTo>
                    <a:pt x="605" y="44"/>
                    <a:pt x="572"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6043196"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6831037"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5387122" y="3786491"/>
              <a:ext cx="2134104" cy="28153"/>
            </a:xfrm>
            <a:custGeom>
              <a:avLst/>
              <a:gdLst/>
              <a:ahLst/>
              <a:cxnLst/>
              <a:rect l="l" t="t" r="r" b="b"/>
              <a:pathLst>
                <a:path w="31695" h="419" extrusionOk="0">
                  <a:moveTo>
                    <a:pt x="210" y="0"/>
                  </a:moveTo>
                  <a:cubicBezTo>
                    <a:pt x="100" y="0"/>
                    <a:pt x="1" y="88"/>
                    <a:pt x="1" y="209"/>
                  </a:cubicBezTo>
                  <a:cubicBezTo>
                    <a:pt x="1" y="319"/>
                    <a:pt x="100" y="418"/>
                    <a:pt x="210" y="418"/>
                  </a:cubicBezTo>
                  <a:lnTo>
                    <a:pt x="31486" y="418"/>
                  </a:lnTo>
                  <a:cubicBezTo>
                    <a:pt x="31596" y="418"/>
                    <a:pt x="31695" y="319"/>
                    <a:pt x="31695" y="209"/>
                  </a:cubicBezTo>
                  <a:cubicBezTo>
                    <a:pt x="31695" y="88"/>
                    <a:pt x="31596" y="0"/>
                    <a:pt x="31486"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5340529" y="3534526"/>
              <a:ext cx="1262552" cy="42934"/>
            </a:xfrm>
            <a:custGeom>
              <a:avLst/>
              <a:gdLst/>
              <a:ahLst/>
              <a:cxnLst/>
              <a:rect l="l" t="t" r="r" b="b"/>
              <a:pathLst>
                <a:path w="18751" h="639" extrusionOk="0">
                  <a:moveTo>
                    <a:pt x="330" y="0"/>
                  </a:moveTo>
                  <a:cubicBezTo>
                    <a:pt x="143" y="0"/>
                    <a:pt x="0" y="143"/>
                    <a:pt x="0" y="319"/>
                  </a:cubicBezTo>
                  <a:cubicBezTo>
                    <a:pt x="0" y="495"/>
                    <a:pt x="143" y="638"/>
                    <a:pt x="330" y="638"/>
                  </a:cubicBezTo>
                  <a:lnTo>
                    <a:pt x="18431" y="638"/>
                  </a:lnTo>
                  <a:cubicBezTo>
                    <a:pt x="18607" y="638"/>
                    <a:pt x="18750" y="495"/>
                    <a:pt x="18750" y="319"/>
                  </a:cubicBezTo>
                  <a:cubicBezTo>
                    <a:pt x="18750" y="132"/>
                    <a:pt x="18607" y="0"/>
                    <a:pt x="18431"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6331239" y="3615087"/>
              <a:ext cx="350264" cy="32520"/>
            </a:xfrm>
            <a:custGeom>
              <a:avLst/>
              <a:gdLst/>
              <a:ahLst/>
              <a:cxnLst/>
              <a:rect l="l" t="t" r="r" b="b"/>
              <a:pathLst>
                <a:path w="5202" h="484" extrusionOk="0">
                  <a:moveTo>
                    <a:pt x="253" y="0"/>
                  </a:moveTo>
                  <a:cubicBezTo>
                    <a:pt x="110" y="0"/>
                    <a:pt x="0" y="110"/>
                    <a:pt x="0" y="242"/>
                  </a:cubicBezTo>
                  <a:cubicBezTo>
                    <a:pt x="0" y="374"/>
                    <a:pt x="110" y="484"/>
                    <a:pt x="253" y="484"/>
                  </a:cubicBezTo>
                  <a:lnTo>
                    <a:pt x="4960" y="484"/>
                  </a:lnTo>
                  <a:cubicBezTo>
                    <a:pt x="5092" y="484"/>
                    <a:pt x="5202" y="374"/>
                    <a:pt x="5202" y="242"/>
                  </a:cubicBezTo>
                  <a:cubicBezTo>
                    <a:pt x="5202" y="110"/>
                    <a:pt x="5092" y="0"/>
                    <a:pt x="4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6331239" y="3665279"/>
              <a:ext cx="107395" cy="14849"/>
            </a:xfrm>
            <a:custGeom>
              <a:avLst/>
              <a:gdLst/>
              <a:ahLst/>
              <a:cxnLst/>
              <a:rect l="l" t="t" r="r" b="b"/>
              <a:pathLst>
                <a:path w="1595" h="221" extrusionOk="0">
                  <a:moveTo>
                    <a:pt x="110" y="1"/>
                  </a:moveTo>
                  <a:cubicBezTo>
                    <a:pt x="55" y="1"/>
                    <a:pt x="0" y="56"/>
                    <a:pt x="0" y="111"/>
                  </a:cubicBezTo>
                  <a:cubicBezTo>
                    <a:pt x="0" y="177"/>
                    <a:pt x="55" y="221"/>
                    <a:pt x="110" y="221"/>
                  </a:cubicBezTo>
                  <a:lnTo>
                    <a:pt x="1485" y="221"/>
                  </a:lnTo>
                  <a:cubicBezTo>
                    <a:pt x="1551" y="221"/>
                    <a:pt x="1595" y="166"/>
                    <a:pt x="1595" y="111"/>
                  </a:cubicBezTo>
                  <a:cubicBezTo>
                    <a:pt x="1595" y="56"/>
                    <a:pt x="1551"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6454118" y="3665279"/>
              <a:ext cx="188935" cy="14849"/>
            </a:xfrm>
            <a:custGeom>
              <a:avLst/>
              <a:gdLst/>
              <a:ahLst/>
              <a:cxnLst/>
              <a:rect l="l" t="t" r="r" b="b"/>
              <a:pathLst>
                <a:path w="2806" h="221" extrusionOk="0">
                  <a:moveTo>
                    <a:pt x="111" y="1"/>
                  </a:moveTo>
                  <a:cubicBezTo>
                    <a:pt x="56" y="1"/>
                    <a:pt x="1" y="56"/>
                    <a:pt x="1" y="111"/>
                  </a:cubicBezTo>
                  <a:cubicBezTo>
                    <a:pt x="1" y="177"/>
                    <a:pt x="56" y="221"/>
                    <a:pt x="111" y="221"/>
                  </a:cubicBezTo>
                  <a:lnTo>
                    <a:pt x="2695" y="221"/>
                  </a:lnTo>
                  <a:cubicBezTo>
                    <a:pt x="2761" y="221"/>
                    <a:pt x="2805" y="166"/>
                    <a:pt x="2805" y="111"/>
                  </a:cubicBezTo>
                  <a:cubicBezTo>
                    <a:pt x="2805" y="56"/>
                    <a:pt x="2761" y="1"/>
                    <a:pt x="2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6331239" y="3690408"/>
              <a:ext cx="235529" cy="14110"/>
            </a:xfrm>
            <a:custGeom>
              <a:avLst/>
              <a:gdLst/>
              <a:ahLst/>
              <a:cxnLst/>
              <a:rect l="l" t="t" r="r" b="b"/>
              <a:pathLst>
                <a:path w="3498" h="210" extrusionOk="0">
                  <a:moveTo>
                    <a:pt x="110" y="1"/>
                  </a:moveTo>
                  <a:cubicBezTo>
                    <a:pt x="55" y="1"/>
                    <a:pt x="0" y="45"/>
                    <a:pt x="0" y="111"/>
                  </a:cubicBezTo>
                  <a:cubicBezTo>
                    <a:pt x="0" y="166"/>
                    <a:pt x="55" y="210"/>
                    <a:pt x="110" y="210"/>
                  </a:cubicBezTo>
                  <a:lnTo>
                    <a:pt x="3398" y="210"/>
                  </a:lnTo>
                  <a:cubicBezTo>
                    <a:pt x="3453" y="210"/>
                    <a:pt x="3497" y="166"/>
                    <a:pt x="3497" y="111"/>
                  </a:cubicBezTo>
                  <a:cubicBezTo>
                    <a:pt x="3497" y="45"/>
                    <a:pt x="3453" y="1"/>
                    <a:pt x="3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5438967" y="1648080"/>
              <a:ext cx="419212" cy="1865060"/>
            </a:xfrm>
            <a:custGeom>
              <a:avLst/>
              <a:gdLst/>
              <a:ahLst/>
              <a:cxnLst/>
              <a:rect l="l" t="t" r="r" b="b"/>
              <a:pathLst>
                <a:path w="6226" h="27758" extrusionOk="0">
                  <a:moveTo>
                    <a:pt x="1" y="1"/>
                  </a:moveTo>
                  <a:lnTo>
                    <a:pt x="1" y="27757"/>
                  </a:lnTo>
                  <a:lnTo>
                    <a:pt x="6225" y="27757"/>
                  </a:lnTo>
                  <a:lnTo>
                    <a:pt x="6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5462667" y="3485745"/>
              <a:ext cx="371810" cy="27414"/>
            </a:xfrm>
            <a:custGeom>
              <a:avLst/>
              <a:gdLst/>
              <a:ahLst/>
              <a:cxnLst/>
              <a:rect l="l" t="t" r="r" b="b"/>
              <a:pathLst>
                <a:path w="5522" h="408" extrusionOk="0">
                  <a:moveTo>
                    <a:pt x="199" y="1"/>
                  </a:moveTo>
                  <a:cubicBezTo>
                    <a:pt x="89" y="1"/>
                    <a:pt x="1" y="100"/>
                    <a:pt x="1" y="209"/>
                  </a:cubicBezTo>
                  <a:cubicBezTo>
                    <a:pt x="1" y="319"/>
                    <a:pt x="89" y="407"/>
                    <a:pt x="199"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5484887" y="1696122"/>
              <a:ext cx="74133" cy="852036"/>
            </a:xfrm>
            <a:custGeom>
              <a:avLst/>
              <a:gdLst/>
              <a:ahLst/>
              <a:cxnLst/>
              <a:rect l="l" t="t" r="r" b="b"/>
              <a:pathLst>
                <a:path w="1101" h="12681" extrusionOk="0">
                  <a:moveTo>
                    <a:pt x="550" y="1"/>
                  </a:moveTo>
                  <a:cubicBezTo>
                    <a:pt x="242" y="1"/>
                    <a:pt x="0" y="243"/>
                    <a:pt x="0" y="550"/>
                  </a:cubicBezTo>
                  <a:lnTo>
                    <a:pt x="0" y="12130"/>
                  </a:lnTo>
                  <a:cubicBezTo>
                    <a:pt x="0" y="12438"/>
                    <a:pt x="242" y="12680"/>
                    <a:pt x="550" y="12680"/>
                  </a:cubicBezTo>
                  <a:cubicBezTo>
                    <a:pt x="858" y="12680"/>
                    <a:pt x="1100" y="12438"/>
                    <a:pt x="1100" y="12130"/>
                  </a:cubicBezTo>
                  <a:lnTo>
                    <a:pt x="1100" y="550"/>
                  </a:lnTo>
                  <a:cubicBezTo>
                    <a:pt x="1100" y="243"/>
                    <a:pt x="858"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5975798" y="1255015"/>
              <a:ext cx="419145" cy="2258122"/>
            </a:xfrm>
            <a:custGeom>
              <a:avLst/>
              <a:gdLst/>
              <a:ahLst/>
              <a:cxnLst/>
              <a:rect l="l" t="t" r="r" b="b"/>
              <a:pathLst>
                <a:path w="6225" h="33608" extrusionOk="0">
                  <a:moveTo>
                    <a:pt x="1" y="0"/>
                  </a:moveTo>
                  <a:lnTo>
                    <a:pt x="1" y="33607"/>
                  </a:lnTo>
                  <a:lnTo>
                    <a:pt x="6225" y="33607"/>
                  </a:lnTo>
                  <a:lnTo>
                    <a:pt x="6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5999498" y="3485745"/>
              <a:ext cx="372551" cy="27414"/>
            </a:xfrm>
            <a:custGeom>
              <a:avLst/>
              <a:gdLst/>
              <a:ahLst/>
              <a:cxnLst/>
              <a:rect l="l" t="t" r="r" b="b"/>
              <a:pathLst>
                <a:path w="5533" h="408" extrusionOk="0">
                  <a:moveTo>
                    <a:pt x="209" y="1"/>
                  </a:moveTo>
                  <a:cubicBezTo>
                    <a:pt x="88" y="1"/>
                    <a:pt x="0" y="100"/>
                    <a:pt x="0" y="209"/>
                  </a:cubicBezTo>
                  <a:cubicBezTo>
                    <a:pt x="0" y="319"/>
                    <a:pt x="88" y="407"/>
                    <a:pt x="209" y="407"/>
                  </a:cubicBezTo>
                  <a:lnTo>
                    <a:pt x="5323" y="407"/>
                  </a:lnTo>
                  <a:cubicBezTo>
                    <a:pt x="5433" y="407"/>
                    <a:pt x="5532" y="319"/>
                    <a:pt x="5532" y="209"/>
                  </a:cubicBezTo>
                  <a:cubicBezTo>
                    <a:pt x="5532"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6021717" y="1314143"/>
              <a:ext cx="74133" cy="759650"/>
            </a:xfrm>
            <a:custGeom>
              <a:avLst/>
              <a:gdLst/>
              <a:ahLst/>
              <a:cxnLst/>
              <a:rect l="l" t="t" r="r" b="b"/>
              <a:pathLst>
                <a:path w="1101" h="11306" extrusionOk="0">
                  <a:moveTo>
                    <a:pt x="550" y="0"/>
                  </a:moveTo>
                  <a:cubicBezTo>
                    <a:pt x="242" y="0"/>
                    <a:pt x="0" y="242"/>
                    <a:pt x="0" y="550"/>
                  </a:cubicBezTo>
                  <a:lnTo>
                    <a:pt x="0" y="10755"/>
                  </a:lnTo>
                  <a:cubicBezTo>
                    <a:pt x="0" y="11063"/>
                    <a:pt x="242" y="11305"/>
                    <a:pt x="550" y="11305"/>
                  </a:cubicBezTo>
                  <a:cubicBezTo>
                    <a:pt x="847" y="11305"/>
                    <a:pt x="1100" y="11063"/>
                    <a:pt x="1100" y="10755"/>
                  </a:cubicBezTo>
                  <a:lnTo>
                    <a:pt x="1100" y="550"/>
                  </a:lnTo>
                  <a:cubicBezTo>
                    <a:pt x="1100" y="242"/>
                    <a:pt x="847" y="0"/>
                    <a:pt x="550"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6513369" y="2341959"/>
              <a:ext cx="419145" cy="1171189"/>
            </a:xfrm>
            <a:custGeom>
              <a:avLst/>
              <a:gdLst/>
              <a:ahLst/>
              <a:cxnLst/>
              <a:rect l="l" t="t" r="r" b="b"/>
              <a:pathLst>
                <a:path w="6225" h="17431" extrusionOk="0">
                  <a:moveTo>
                    <a:pt x="1" y="0"/>
                  </a:moveTo>
                  <a:lnTo>
                    <a:pt x="1" y="17430"/>
                  </a:lnTo>
                  <a:lnTo>
                    <a:pt x="6225" y="17430"/>
                  </a:lnTo>
                  <a:lnTo>
                    <a:pt x="62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6537070"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6555586" y="2389194"/>
              <a:ext cx="74133" cy="789214"/>
            </a:xfrm>
            <a:custGeom>
              <a:avLst/>
              <a:gdLst/>
              <a:ahLst/>
              <a:cxnLst/>
              <a:rect l="l" t="t" r="r" b="b"/>
              <a:pathLst>
                <a:path w="1101" h="11746" extrusionOk="0">
                  <a:moveTo>
                    <a:pt x="550" y="1"/>
                  </a:moveTo>
                  <a:cubicBezTo>
                    <a:pt x="242" y="1"/>
                    <a:pt x="0" y="243"/>
                    <a:pt x="0" y="551"/>
                  </a:cubicBezTo>
                  <a:lnTo>
                    <a:pt x="0" y="11196"/>
                  </a:lnTo>
                  <a:cubicBezTo>
                    <a:pt x="0" y="11504"/>
                    <a:pt x="242" y="11746"/>
                    <a:pt x="550" y="11746"/>
                  </a:cubicBezTo>
                  <a:cubicBezTo>
                    <a:pt x="858" y="11746"/>
                    <a:pt x="1100" y="11493"/>
                    <a:pt x="1100" y="11196"/>
                  </a:cubicBezTo>
                  <a:lnTo>
                    <a:pt x="1100" y="551"/>
                  </a:lnTo>
                  <a:cubicBezTo>
                    <a:pt x="1100" y="243"/>
                    <a:pt x="847"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7050200" y="1897089"/>
              <a:ext cx="419145" cy="1616054"/>
            </a:xfrm>
            <a:custGeom>
              <a:avLst/>
              <a:gdLst/>
              <a:ahLst/>
              <a:cxnLst/>
              <a:rect l="l" t="t" r="r" b="b"/>
              <a:pathLst>
                <a:path w="6225" h="24052" extrusionOk="0">
                  <a:moveTo>
                    <a:pt x="0" y="1"/>
                  </a:moveTo>
                  <a:lnTo>
                    <a:pt x="0" y="24051"/>
                  </a:lnTo>
                  <a:lnTo>
                    <a:pt x="6225" y="24051"/>
                  </a:lnTo>
                  <a:lnTo>
                    <a:pt x="6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7081307"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7096861" y="1942174"/>
              <a:ext cx="74806" cy="800300"/>
            </a:xfrm>
            <a:custGeom>
              <a:avLst/>
              <a:gdLst/>
              <a:ahLst/>
              <a:cxnLst/>
              <a:rect l="l" t="t" r="r" b="b"/>
              <a:pathLst>
                <a:path w="1111" h="11911" extrusionOk="0">
                  <a:moveTo>
                    <a:pt x="561" y="1"/>
                  </a:moveTo>
                  <a:cubicBezTo>
                    <a:pt x="253" y="1"/>
                    <a:pt x="0" y="254"/>
                    <a:pt x="0" y="550"/>
                  </a:cubicBezTo>
                  <a:lnTo>
                    <a:pt x="0" y="11350"/>
                  </a:lnTo>
                  <a:cubicBezTo>
                    <a:pt x="0" y="11658"/>
                    <a:pt x="253" y="11910"/>
                    <a:pt x="561" y="11910"/>
                  </a:cubicBezTo>
                  <a:cubicBezTo>
                    <a:pt x="858" y="11910"/>
                    <a:pt x="1111" y="11658"/>
                    <a:pt x="1111" y="11350"/>
                  </a:cubicBezTo>
                  <a:lnTo>
                    <a:pt x="1111" y="550"/>
                  </a:lnTo>
                  <a:cubicBezTo>
                    <a:pt x="1111" y="254"/>
                    <a:pt x="858" y="1"/>
                    <a:pt x="561"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626923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Adapter</a:t>
            </a:r>
            <a:endParaRPr dirty="0"/>
          </a:p>
        </p:txBody>
      </p:sp>
      <p:sp>
        <p:nvSpPr>
          <p:cNvPr id="1887" name="Google Shape;1887;p43"/>
          <p:cNvSpPr txBox="1">
            <a:spLocks noGrp="1"/>
          </p:cNvSpPr>
          <p:nvPr>
            <p:ph type="subTitle" idx="1"/>
          </p:nvPr>
        </p:nvSpPr>
        <p:spPr>
          <a:xfrm>
            <a:off x="711083" y="1429067"/>
            <a:ext cx="7721833" cy="31226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800" b="1" dirty="0"/>
              <a:t> Son but est de convertir l’interface d’une</a:t>
            </a:r>
          </a:p>
          <a:p>
            <a:pPr marL="0" lvl="0" indent="0" algn="ctr" rtl="0">
              <a:spcBef>
                <a:spcPts val="0"/>
              </a:spcBef>
              <a:spcAft>
                <a:spcPts val="0"/>
              </a:spcAft>
              <a:buNone/>
            </a:pPr>
            <a:r>
              <a:rPr lang="fr-FR" sz="1800" b="1" dirty="0"/>
              <a:t> classe existante en un autre attendue</a:t>
            </a:r>
          </a:p>
          <a:p>
            <a:pPr marL="0" lvl="0" indent="0" algn="ctr" rtl="0">
              <a:spcBef>
                <a:spcPts val="0"/>
              </a:spcBef>
              <a:spcAft>
                <a:spcPts val="0"/>
              </a:spcAft>
              <a:buNone/>
            </a:pPr>
            <a:r>
              <a:rPr lang="fr-FR" sz="1800" b="1" dirty="0"/>
              <a:t> par le client également existants afin</a:t>
            </a:r>
          </a:p>
          <a:p>
            <a:pPr marL="0" lvl="0" indent="0" algn="ctr" rtl="0">
              <a:spcBef>
                <a:spcPts val="0"/>
              </a:spcBef>
              <a:spcAft>
                <a:spcPts val="0"/>
              </a:spcAft>
              <a:buNone/>
            </a:pPr>
            <a:r>
              <a:rPr lang="fr-FR" sz="1800" b="1" dirty="0"/>
              <a:t> qu’ils puissent travailler ensemble.</a:t>
            </a:r>
          </a:p>
          <a:p>
            <a:pPr marL="0" lvl="0" indent="0" algn="ctr" rtl="0">
              <a:spcBef>
                <a:spcPts val="0"/>
              </a:spcBef>
              <a:spcAft>
                <a:spcPts val="0"/>
              </a:spcAft>
              <a:buNone/>
            </a:pPr>
            <a:r>
              <a:rPr lang="fr-FR" sz="1800" b="1" dirty="0"/>
              <a:t> Il s’agit de confier à une classe existante</a:t>
            </a:r>
          </a:p>
          <a:p>
            <a:pPr marL="0" lvl="0" indent="0" algn="ctr" rtl="0">
              <a:spcBef>
                <a:spcPts val="0"/>
              </a:spcBef>
              <a:spcAft>
                <a:spcPts val="0"/>
              </a:spcAft>
              <a:buNone/>
            </a:pPr>
            <a:r>
              <a:rPr lang="fr-FR" sz="1800" b="1" dirty="0"/>
              <a:t> une nouvelle interface pour répondre aux</a:t>
            </a:r>
          </a:p>
          <a:p>
            <a:pPr marL="0" lvl="0" indent="0" algn="ctr" rtl="0">
              <a:spcBef>
                <a:spcPts val="0"/>
              </a:spcBef>
              <a:spcAft>
                <a:spcPts val="0"/>
              </a:spcAft>
              <a:buNone/>
            </a:pPr>
            <a:r>
              <a:rPr lang="fr-FR" sz="1800" b="1" dirty="0"/>
              <a:t> besoins de clients</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0452320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495100" y="426890"/>
            <a:ext cx="4153800" cy="80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Factory Method</a:t>
            </a:r>
            <a:endParaRPr dirty="0"/>
          </a:p>
        </p:txBody>
      </p:sp>
      <p:sp>
        <p:nvSpPr>
          <p:cNvPr id="1887" name="Google Shape;1887;p43"/>
          <p:cNvSpPr txBox="1">
            <a:spLocks noGrp="1"/>
          </p:cNvSpPr>
          <p:nvPr>
            <p:ph type="subTitle" idx="1"/>
          </p:nvPr>
        </p:nvSpPr>
        <p:spPr>
          <a:xfrm>
            <a:off x="710967" y="1672908"/>
            <a:ext cx="7722065" cy="141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M" sz="1800" b="1" dirty="0"/>
              <a:t>L</a:t>
            </a:r>
            <a:r>
              <a:rPr lang="en" sz="1800" b="1" dirty="0"/>
              <a:t>e pattern Factory method permet de </a:t>
            </a:r>
            <a:r>
              <a:rPr lang="fr-FR" sz="1800" b="1" dirty="0"/>
              <a:t>Déclarer une fabrique avec une méthode de création de l’objet qui attend les données nécessaires pour déterminer le type de l’objet à créer. </a:t>
            </a:r>
          </a:p>
          <a:p>
            <a:pPr marL="0" lvl="0" indent="0" algn="ctr" rtl="0">
              <a:spcBef>
                <a:spcPts val="0"/>
              </a:spcBef>
              <a:spcAft>
                <a:spcPts val="0"/>
              </a:spcAft>
              <a:buNone/>
            </a:pPr>
            <a:endParaRPr lang="fr-FR" sz="1800" b="1" dirty="0"/>
          </a:p>
          <a:p>
            <a:pPr marL="0" lvl="0" indent="0" algn="ctr" rtl="0">
              <a:spcBef>
                <a:spcPts val="0"/>
              </a:spcBef>
              <a:spcAft>
                <a:spcPts val="0"/>
              </a:spcAft>
              <a:buNone/>
            </a:pPr>
            <a:r>
              <a:rPr lang="fr-FR" sz="1800" b="1" dirty="0" err="1"/>
              <a:t>Exemple:</a:t>
            </a:r>
            <a:r>
              <a:rPr lang="fr-FR" sz="1800" dirty="0" err="1">
                <a:latin typeface="Heading Now Trial 64" panose="00000500000000000000" pitchFamily="2" charset="0"/>
              </a:rPr>
              <a:t>On</a:t>
            </a:r>
            <a:r>
              <a:rPr lang="fr-FR" sz="1800" dirty="0">
                <a:latin typeface="Heading Now Trial 64" panose="00000500000000000000" pitchFamily="2" charset="0"/>
              </a:rPr>
              <a:t> gère </a:t>
            </a:r>
            <a:r>
              <a:rPr lang="fr-FR" sz="1800" dirty="0" err="1">
                <a:latin typeface="Heading Now Trial 64" panose="00000500000000000000" pitchFamily="2" charset="0"/>
              </a:rPr>
              <a:t>quatres</a:t>
            </a:r>
            <a:r>
              <a:rPr lang="fr-FR" sz="1800" dirty="0">
                <a:latin typeface="Heading Now Trial 64" panose="00000500000000000000" pitchFamily="2" charset="0"/>
              </a:rPr>
              <a:t> types de produits dans un système. Mais le programme qui se charge de manipuler ces produits ne connait le type de produit à exécuter que lors de l’exécution. On souhaite utiliser le pattern </a:t>
            </a:r>
            <a:r>
              <a:rPr lang="fr-FR" sz="1800" b="1" dirty="0" err="1">
                <a:latin typeface="Heading Now Trial 64" panose="00000500000000000000" pitchFamily="2" charset="0"/>
              </a:rPr>
              <a:t>Factory</a:t>
            </a:r>
            <a:r>
              <a:rPr lang="fr-FR" sz="1800" b="1" dirty="0">
                <a:latin typeface="Heading Now Trial 64" panose="00000500000000000000" pitchFamily="2" charset="0"/>
              </a:rPr>
              <a:t> Method </a:t>
            </a:r>
            <a:r>
              <a:rPr lang="fr-FR" sz="1800" dirty="0">
                <a:latin typeface="Heading Now Trial 64" panose="00000500000000000000" pitchFamily="2" charset="0"/>
              </a:rPr>
              <a:t>pour gérer cette situation.</a:t>
            </a:r>
            <a:r>
              <a:rPr lang="fr-FR" sz="1800" b="1" dirty="0"/>
              <a:t> </a:t>
            </a:r>
            <a:endParaRPr b="1" dirty="0"/>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3" name="Image 2">
            <a:extLst>
              <a:ext uri="{FF2B5EF4-FFF2-40B4-BE49-F238E27FC236}">
                <a16:creationId xmlns:a16="http://schemas.microsoft.com/office/drawing/2014/main" id="{1B3BCA0D-9F64-4A08-B95C-2AF465E04FBF}"/>
              </a:ext>
            </a:extLst>
          </p:cNvPr>
          <p:cNvPicPr>
            <a:picLocks noChangeAspect="1"/>
          </p:cNvPicPr>
          <p:nvPr/>
        </p:nvPicPr>
        <p:blipFill rotWithShape="1">
          <a:blip r:embed="rId3"/>
          <a:srcRect l="6833" t="28889" r="32666" b="13778"/>
          <a:stretch/>
        </p:blipFill>
        <p:spPr>
          <a:xfrm>
            <a:off x="1676400" y="1478280"/>
            <a:ext cx="5532120" cy="2948940"/>
          </a:xfrm>
          <a:prstGeom prst="rect">
            <a:avLst/>
          </a:prstGeom>
        </p:spPr>
      </p:pic>
    </p:spTree>
    <p:extLst>
      <p:ext uri="{BB962C8B-B14F-4D97-AF65-F5344CB8AC3E}">
        <p14:creationId xmlns:p14="http://schemas.microsoft.com/office/powerpoint/2010/main" val="416086847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https://github.com/lilfranck/INF461_GB_YOUMBI_FODOUOP_FRANCOIS/tree/main/structuration/src/adapter1</a:t>
            </a:r>
          </a:p>
        </p:txBody>
      </p:sp>
    </p:spTree>
    <p:extLst>
      <p:ext uri="{BB962C8B-B14F-4D97-AF65-F5344CB8AC3E}">
        <p14:creationId xmlns:p14="http://schemas.microsoft.com/office/powerpoint/2010/main" val="396977163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Cas particulier</a:t>
            </a:r>
            <a:endParaRPr dirty="0"/>
          </a:p>
        </p:txBody>
      </p:sp>
      <p:sp>
        <p:nvSpPr>
          <p:cNvPr id="1887" name="Google Shape;1887;p43"/>
          <p:cNvSpPr txBox="1">
            <a:spLocks noGrp="1"/>
          </p:cNvSpPr>
          <p:nvPr>
            <p:ph type="subTitle" idx="1"/>
          </p:nvPr>
        </p:nvSpPr>
        <p:spPr>
          <a:xfrm>
            <a:off x="711083" y="1653541"/>
            <a:ext cx="7721833" cy="289813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fr-FR" sz="1800" b="1" dirty="0"/>
              <a:t>   On a développé un programme qui sait utiliser une interface qui offre des services pour gérer les carrés. Seulement, nous ne disposons qu’une classe qui manipule les rectangles et les trapèzes : définir les paramètres du rectangle et ceux du trapèze, calculer leur périmètre et leur aire.</a:t>
            </a:r>
          </a:p>
          <a:p>
            <a:pPr marL="0" lvl="0" indent="0" algn="just" rtl="0">
              <a:spcBef>
                <a:spcPts val="0"/>
              </a:spcBef>
              <a:spcAft>
                <a:spcPts val="0"/>
              </a:spcAft>
              <a:buNone/>
            </a:pPr>
            <a:r>
              <a:rPr lang="fr-FR" sz="1800" b="1" dirty="0"/>
              <a:t> On souhaite utiliser ces classe sans changer l’interface que</a:t>
            </a:r>
          </a:p>
          <a:p>
            <a:pPr marL="0" lvl="0" indent="0" algn="just" rtl="0">
              <a:spcBef>
                <a:spcPts val="0"/>
              </a:spcBef>
              <a:spcAft>
                <a:spcPts val="0"/>
              </a:spcAft>
              <a:buNone/>
            </a:pPr>
            <a:r>
              <a:rPr lang="fr-FR" sz="1800" b="1" dirty="0"/>
              <a:t> connaît notre Programme</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28079132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4" name="Image 3">
            <a:extLst>
              <a:ext uri="{FF2B5EF4-FFF2-40B4-BE49-F238E27FC236}">
                <a16:creationId xmlns:a16="http://schemas.microsoft.com/office/drawing/2014/main" id="{191570B5-D5BA-4E9D-965D-AD72E2BC3D42}"/>
              </a:ext>
            </a:extLst>
          </p:cNvPr>
          <p:cNvPicPr>
            <a:picLocks noChangeAspect="1"/>
          </p:cNvPicPr>
          <p:nvPr/>
        </p:nvPicPr>
        <p:blipFill rotWithShape="1">
          <a:blip r:embed="rId3"/>
          <a:srcRect l="5333" t="26518" r="34083" b="17926"/>
          <a:stretch/>
        </p:blipFill>
        <p:spPr>
          <a:xfrm>
            <a:off x="1569720" y="1390917"/>
            <a:ext cx="6004560" cy="3097263"/>
          </a:xfrm>
          <a:prstGeom prst="rect">
            <a:avLst/>
          </a:prstGeom>
        </p:spPr>
      </p:pic>
    </p:spTree>
    <p:extLst>
      <p:ext uri="{BB962C8B-B14F-4D97-AF65-F5344CB8AC3E}">
        <p14:creationId xmlns:p14="http://schemas.microsoft.com/office/powerpoint/2010/main" val="332885840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https://github.com/lilfranck/INF461_GB_YOUMBI_FODOUOP_FRANCOIS/tree/main/structuration/src/adapter2</a:t>
            </a:r>
          </a:p>
        </p:txBody>
      </p:sp>
    </p:spTree>
    <p:extLst>
      <p:ext uri="{BB962C8B-B14F-4D97-AF65-F5344CB8AC3E}">
        <p14:creationId xmlns:p14="http://schemas.microsoft.com/office/powerpoint/2010/main" val="292140544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741680" y="2198225"/>
            <a:ext cx="3563620" cy="9801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8C7B23"/>
                </a:solidFill>
              </a:rPr>
              <a:t>COMPOSITE</a:t>
            </a:r>
            <a:endParaRPr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grpSp>
        <p:nvGrpSpPr>
          <p:cNvPr id="1837" name="Google Shape;1837;p42"/>
          <p:cNvGrpSpPr/>
          <p:nvPr/>
        </p:nvGrpSpPr>
        <p:grpSpPr>
          <a:xfrm>
            <a:off x="5030088" y="1255015"/>
            <a:ext cx="2974500" cy="2633470"/>
            <a:chOff x="4960675" y="1255015"/>
            <a:chExt cx="2974500" cy="2633470"/>
          </a:xfrm>
        </p:grpSpPr>
        <p:sp>
          <p:nvSpPr>
            <p:cNvPr id="1838" name="Google Shape;1838;p42"/>
            <p:cNvSpPr/>
            <p:nvPr/>
          </p:nvSpPr>
          <p:spPr>
            <a:xfrm>
              <a:off x="4960675" y="1323275"/>
              <a:ext cx="2974500" cy="2027700"/>
            </a:xfrm>
            <a:prstGeom prst="roundRect">
              <a:avLst>
                <a:gd name="adj" fmla="val 693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rgbClr val="000000">
                <a:alpha val="6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5053227" y="1399811"/>
              <a:ext cx="65178" cy="65846"/>
            </a:xfrm>
            <a:custGeom>
              <a:avLst/>
              <a:gdLst/>
              <a:ahLst/>
              <a:cxnLst/>
              <a:rect l="l" t="t" r="r" b="b"/>
              <a:pathLst>
                <a:path w="968" h="980" extrusionOk="0">
                  <a:moveTo>
                    <a:pt x="649" y="100"/>
                  </a:moveTo>
                  <a:cubicBezTo>
                    <a:pt x="869" y="188"/>
                    <a:pt x="968" y="441"/>
                    <a:pt x="880" y="650"/>
                  </a:cubicBezTo>
                  <a:cubicBezTo>
                    <a:pt x="792" y="870"/>
                    <a:pt x="539" y="979"/>
                    <a:pt x="319" y="892"/>
                  </a:cubicBezTo>
                  <a:cubicBezTo>
                    <a:pt x="99" y="793"/>
                    <a:pt x="0" y="551"/>
                    <a:pt x="88" y="331"/>
                  </a:cubicBezTo>
                  <a:cubicBezTo>
                    <a:pt x="176" y="111"/>
                    <a:pt x="429" y="1"/>
                    <a:pt x="649" y="1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5193141" y="1399811"/>
              <a:ext cx="65245" cy="65846"/>
            </a:xfrm>
            <a:custGeom>
              <a:avLst/>
              <a:gdLst/>
              <a:ahLst/>
              <a:cxnLst/>
              <a:rect l="l" t="t" r="r" b="b"/>
              <a:pathLst>
                <a:path w="969" h="980" extrusionOk="0">
                  <a:moveTo>
                    <a:pt x="649" y="100"/>
                  </a:moveTo>
                  <a:cubicBezTo>
                    <a:pt x="869" y="188"/>
                    <a:pt x="968" y="441"/>
                    <a:pt x="880" y="661"/>
                  </a:cubicBezTo>
                  <a:cubicBezTo>
                    <a:pt x="792" y="870"/>
                    <a:pt x="539" y="979"/>
                    <a:pt x="320" y="892"/>
                  </a:cubicBezTo>
                  <a:cubicBezTo>
                    <a:pt x="100" y="793"/>
                    <a:pt x="1" y="551"/>
                    <a:pt x="89" y="331"/>
                  </a:cubicBezTo>
                  <a:cubicBezTo>
                    <a:pt x="177" y="111"/>
                    <a:pt x="429" y="1"/>
                    <a:pt x="649"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5333122" y="1404313"/>
              <a:ext cx="65178" cy="57515"/>
            </a:xfrm>
            <a:custGeom>
              <a:avLst/>
              <a:gdLst/>
              <a:ahLst/>
              <a:cxnLst/>
              <a:rect l="l" t="t" r="r" b="b"/>
              <a:pathLst>
                <a:path w="968" h="856" extrusionOk="0">
                  <a:moveTo>
                    <a:pt x="484" y="1"/>
                  </a:moveTo>
                  <a:cubicBezTo>
                    <a:pt x="314" y="1"/>
                    <a:pt x="154" y="98"/>
                    <a:pt x="88" y="264"/>
                  </a:cubicBezTo>
                  <a:cubicBezTo>
                    <a:pt x="0" y="484"/>
                    <a:pt x="99" y="726"/>
                    <a:pt x="319" y="825"/>
                  </a:cubicBezTo>
                  <a:cubicBezTo>
                    <a:pt x="371" y="845"/>
                    <a:pt x="425" y="855"/>
                    <a:pt x="478" y="855"/>
                  </a:cubicBezTo>
                  <a:cubicBezTo>
                    <a:pt x="649" y="855"/>
                    <a:pt x="813" y="753"/>
                    <a:pt x="880" y="594"/>
                  </a:cubicBezTo>
                  <a:cubicBezTo>
                    <a:pt x="968" y="374"/>
                    <a:pt x="869" y="121"/>
                    <a:pt x="649" y="33"/>
                  </a:cubicBezTo>
                  <a:cubicBezTo>
                    <a:pt x="595" y="11"/>
                    <a:pt x="53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5111670" y="3764318"/>
              <a:ext cx="2685759" cy="124167"/>
            </a:xfrm>
            <a:custGeom>
              <a:avLst/>
              <a:gdLst/>
              <a:ahLst/>
              <a:cxnLst/>
              <a:rect l="l" t="t" r="r" b="b"/>
              <a:pathLst>
                <a:path w="39888" h="1848" extrusionOk="0">
                  <a:moveTo>
                    <a:pt x="19939" y="0"/>
                  </a:moveTo>
                  <a:cubicBezTo>
                    <a:pt x="8931" y="0"/>
                    <a:pt x="1" y="418"/>
                    <a:pt x="1" y="924"/>
                  </a:cubicBezTo>
                  <a:cubicBezTo>
                    <a:pt x="1" y="1430"/>
                    <a:pt x="8931" y="1848"/>
                    <a:pt x="19939" y="1848"/>
                  </a:cubicBezTo>
                  <a:cubicBezTo>
                    <a:pt x="30958" y="1848"/>
                    <a:pt x="39888" y="1430"/>
                    <a:pt x="39888" y="924"/>
                  </a:cubicBezTo>
                  <a:cubicBezTo>
                    <a:pt x="39888" y="418"/>
                    <a:pt x="30958" y="0"/>
                    <a:pt x="19939"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5291646" y="3513092"/>
              <a:ext cx="2325126" cy="301549"/>
            </a:xfrm>
            <a:custGeom>
              <a:avLst/>
              <a:gdLst/>
              <a:ahLst/>
              <a:cxnLst/>
              <a:rect l="l" t="t" r="r" b="b"/>
              <a:pathLst>
                <a:path w="34532" h="4488" extrusionOk="0">
                  <a:moveTo>
                    <a:pt x="638" y="0"/>
                  </a:moveTo>
                  <a:cubicBezTo>
                    <a:pt x="286" y="0"/>
                    <a:pt x="0" y="286"/>
                    <a:pt x="0" y="638"/>
                  </a:cubicBezTo>
                  <a:lnTo>
                    <a:pt x="0" y="3849"/>
                  </a:lnTo>
                  <a:cubicBezTo>
                    <a:pt x="0" y="4201"/>
                    <a:pt x="286" y="4487"/>
                    <a:pt x="638" y="4487"/>
                  </a:cubicBezTo>
                  <a:lnTo>
                    <a:pt x="33893" y="4487"/>
                  </a:lnTo>
                  <a:cubicBezTo>
                    <a:pt x="34245" y="4487"/>
                    <a:pt x="34531" y="4201"/>
                    <a:pt x="34531" y="3849"/>
                  </a:cubicBezTo>
                  <a:lnTo>
                    <a:pt x="34531" y="638"/>
                  </a:lnTo>
                  <a:cubicBezTo>
                    <a:pt x="34531" y="286"/>
                    <a:pt x="34245" y="0"/>
                    <a:pt x="33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5291646" y="3681539"/>
              <a:ext cx="85916" cy="3024"/>
            </a:xfrm>
            <a:custGeom>
              <a:avLst/>
              <a:gdLst/>
              <a:ahLst/>
              <a:cxnLst/>
              <a:rect l="l" t="t" r="r" b="b"/>
              <a:pathLst>
                <a:path w="1276" h="45" extrusionOk="0">
                  <a:moveTo>
                    <a:pt x="0" y="1"/>
                  </a:moveTo>
                  <a:lnTo>
                    <a:pt x="0" y="45"/>
                  </a:lnTo>
                  <a:lnTo>
                    <a:pt x="1276" y="45"/>
                  </a:ln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5291646" y="3597349"/>
              <a:ext cx="242195" cy="3024"/>
            </a:xfrm>
            <a:custGeom>
              <a:avLst/>
              <a:gdLst/>
              <a:ahLst/>
              <a:cxnLst/>
              <a:rect l="l" t="t" r="r" b="b"/>
              <a:pathLst>
                <a:path w="3597" h="45" extrusionOk="0">
                  <a:moveTo>
                    <a:pt x="0" y="0"/>
                  </a:moveTo>
                  <a:lnTo>
                    <a:pt x="0" y="44"/>
                  </a:lnTo>
                  <a:lnTo>
                    <a:pt x="3596" y="44"/>
                  </a:lnTo>
                  <a:lnTo>
                    <a:pt x="3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5291646" y="3727363"/>
              <a:ext cx="205903" cy="3024"/>
            </a:xfrm>
            <a:custGeom>
              <a:avLst/>
              <a:gdLst/>
              <a:ahLst/>
              <a:cxnLst/>
              <a:rect l="l" t="t" r="r" b="b"/>
              <a:pathLst>
                <a:path w="3058" h="45" extrusionOk="0">
                  <a:moveTo>
                    <a:pt x="0" y="1"/>
                  </a:moveTo>
                  <a:lnTo>
                    <a:pt x="0" y="45"/>
                  </a:lnTo>
                  <a:lnTo>
                    <a:pt x="3057" y="45"/>
                  </a:lnTo>
                  <a:lnTo>
                    <a:pt x="3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7373053" y="3770231"/>
              <a:ext cx="243676" cy="3024"/>
            </a:xfrm>
            <a:custGeom>
              <a:avLst/>
              <a:gdLst/>
              <a:ahLst/>
              <a:cxnLst/>
              <a:rect l="l" t="t" r="r" b="b"/>
              <a:pathLst>
                <a:path w="3619" h="45" extrusionOk="0">
                  <a:moveTo>
                    <a:pt x="0" y="0"/>
                  </a:moveTo>
                  <a:lnTo>
                    <a:pt x="0" y="44"/>
                  </a:lnTo>
                  <a:lnTo>
                    <a:pt x="3618" y="44"/>
                  </a:lnTo>
                  <a:lnTo>
                    <a:pt x="3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7504079" y="3683756"/>
              <a:ext cx="112647" cy="3024"/>
            </a:xfrm>
            <a:custGeom>
              <a:avLst/>
              <a:gdLst/>
              <a:ahLst/>
              <a:cxnLst/>
              <a:rect l="l" t="t" r="r" b="b"/>
              <a:pathLst>
                <a:path w="1673" h="45" extrusionOk="0">
                  <a:moveTo>
                    <a:pt x="1" y="1"/>
                  </a:moveTo>
                  <a:lnTo>
                    <a:pt x="1" y="45"/>
                  </a:lnTo>
                  <a:lnTo>
                    <a:pt x="1672" y="45"/>
                  </a:ln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7131671" y="3640150"/>
              <a:ext cx="391000" cy="3763"/>
            </a:xfrm>
            <a:custGeom>
              <a:avLst/>
              <a:gdLst/>
              <a:ahLst/>
              <a:cxnLst/>
              <a:rect l="l" t="t" r="r" b="b"/>
              <a:pathLst>
                <a:path w="5807" h="56" extrusionOk="0">
                  <a:moveTo>
                    <a:pt x="0" y="1"/>
                  </a:moveTo>
                  <a:lnTo>
                    <a:pt x="0" y="56"/>
                  </a:lnTo>
                  <a:lnTo>
                    <a:pt x="5807" y="56"/>
                  </a:lnTo>
                  <a:lnTo>
                    <a:pt x="5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5291646" y="3770231"/>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5573764" y="3727363"/>
              <a:ext cx="2043003" cy="3024"/>
            </a:xfrm>
            <a:custGeom>
              <a:avLst/>
              <a:gdLst/>
              <a:ahLst/>
              <a:cxnLst/>
              <a:rect l="l" t="t" r="r" b="b"/>
              <a:pathLst>
                <a:path w="30342" h="45" extrusionOk="0">
                  <a:moveTo>
                    <a:pt x="0" y="1"/>
                  </a:moveTo>
                  <a:lnTo>
                    <a:pt x="0" y="45"/>
                  </a:lnTo>
                  <a:lnTo>
                    <a:pt x="30341" y="45"/>
                  </a:lnTo>
                  <a:lnTo>
                    <a:pt x="303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5441929" y="3683756"/>
              <a:ext cx="2014858" cy="3024"/>
            </a:xfrm>
            <a:custGeom>
              <a:avLst/>
              <a:gdLst/>
              <a:ahLst/>
              <a:cxnLst/>
              <a:rect l="l" t="t" r="r" b="b"/>
              <a:pathLst>
                <a:path w="29924" h="45" extrusionOk="0">
                  <a:moveTo>
                    <a:pt x="1" y="1"/>
                  </a:moveTo>
                  <a:lnTo>
                    <a:pt x="1" y="45"/>
                  </a:lnTo>
                  <a:lnTo>
                    <a:pt x="29924" y="45"/>
                  </a:lnTo>
                  <a:lnTo>
                    <a:pt x="29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5333122" y="3640150"/>
              <a:ext cx="1660150" cy="3763"/>
            </a:xfrm>
            <a:custGeom>
              <a:avLst/>
              <a:gdLst/>
              <a:ahLst/>
              <a:cxnLst/>
              <a:rect l="l" t="t" r="r" b="b"/>
              <a:pathLst>
                <a:path w="24656" h="56" extrusionOk="0">
                  <a:moveTo>
                    <a:pt x="0" y="1"/>
                  </a:moveTo>
                  <a:lnTo>
                    <a:pt x="0" y="56"/>
                  </a:lnTo>
                  <a:lnTo>
                    <a:pt x="24656" y="56"/>
                  </a:lnTo>
                  <a:lnTo>
                    <a:pt x="24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5601908" y="3597349"/>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5291646" y="3553742"/>
              <a:ext cx="2014858" cy="3763"/>
            </a:xfrm>
            <a:custGeom>
              <a:avLst/>
              <a:gdLst/>
              <a:ahLst/>
              <a:cxnLst/>
              <a:rect l="l" t="t" r="r" b="b"/>
              <a:pathLst>
                <a:path w="29924" h="56" extrusionOk="0">
                  <a:moveTo>
                    <a:pt x="0" y="0"/>
                  </a:moveTo>
                  <a:lnTo>
                    <a:pt x="0" y="55"/>
                  </a:lnTo>
                  <a:lnTo>
                    <a:pt x="29923" y="55"/>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7366387" y="3553742"/>
              <a:ext cx="250342" cy="3763"/>
            </a:xfrm>
            <a:custGeom>
              <a:avLst/>
              <a:gdLst/>
              <a:ahLst/>
              <a:cxnLst/>
              <a:rect l="l" t="t" r="r" b="b"/>
              <a:pathLst>
                <a:path w="3718" h="56" extrusionOk="0">
                  <a:moveTo>
                    <a:pt x="0" y="0"/>
                  </a:moveTo>
                  <a:lnTo>
                    <a:pt x="0" y="55"/>
                  </a:lnTo>
                  <a:lnTo>
                    <a:pt x="3717" y="55"/>
                  </a:lnTo>
                  <a:lnTo>
                    <a:pt x="3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6023199" y="3513092"/>
              <a:ext cx="861991" cy="301549"/>
            </a:xfrm>
            <a:custGeom>
              <a:avLst/>
              <a:gdLst/>
              <a:ahLst/>
              <a:cxnLst/>
              <a:rect l="l" t="t" r="r" b="b"/>
              <a:pathLst>
                <a:path w="12802" h="4488" extrusionOk="0">
                  <a:moveTo>
                    <a:pt x="0" y="0"/>
                  </a:moveTo>
                  <a:lnTo>
                    <a:pt x="0" y="4487"/>
                  </a:lnTo>
                  <a:lnTo>
                    <a:pt x="12801" y="4487"/>
                  </a:lnTo>
                  <a:lnTo>
                    <a:pt x="12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6170519" y="3586263"/>
              <a:ext cx="567276" cy="154470"/>
            </a:xfrm>
            <a:custGeom>
              <a:avLst/>
              <a:gdLst/>
              <a:ahLst/>
              <a:cxnLst/>
              <a:rect l="l" t="t" r="r" b="b"/>
              <a:pathLst>
                <a:path w="8425" h="2299" extrusionOk="0">
                  <a:moveTo>
                    <a:pt x="1156" y="0"/>
                  </a:moveTo>
                  <a:cubicBezTo>
                    <a:pt x="518" y="0"/>
                    <a:pt x="1" y="517"/>
                    <a:pt x="1" y="1155"/>
                  </a:cubicBezTo>
                  <a:cubicBezTo>
                    <a:pt x="1" y="1793"/>
                    <a:pt x="518" y="2299"/>
                    <a:pt x="1156" y="2299"/>
                  </a:cubicBezTo>
                  <a:lnTo>
                    <a:pt x="7281" y="2299"/>
                  </a:lnTo>
                  <a:cubicBezTo>
                    <a:pt x="7919" y="2299"/>
                    <a:pt x="8425" y="1793"/>
                    <a:pt x="8425" y="1155"/>
                  </a:cubicBezTo>
                  <a:cubicBezTo>
                    <a:pt x="8425" y="517"/>
                    <a:pt x="7919" y="0"/>
                    <a:pt x="7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6234214" y="3610653"/>
              <a:ext cx="65245" cy="106429"/>
            </a:xfrm>
            <a:custGeom>
              <a:avLst/>
              <a:gdLst/>
              <a:ahLst/>
              <a:cxnLst/>
              <a:rect l="l" t="t" r="r" b="b"/>
              <a:pathLst>
                <a:path w="969" h="1584" extrusionOk="0">
                  <a:moveTo>
                    <a:pt x="462" y="0"/>
                  </a:moveTo>
                  <a:cubicBezTo>
                    <a:pt x="407" y="0"/>
                    <a:pt x="374" y="44"/>
                    <a:pt x="374" y="88"/>
                  </a:cubicBezTo>
                  <a:cubicBezTo>
                    <a:pt x="374" y="121"/>
                    <a:pt x="353" y="154"/>
                    <a:pt x="309" y="165"/>
                  </a:cubicBezTo>
                  <a:cubicBezTo>
                    <a:pt x="287" y="176"/>
                    <a:pt x="265" y="187"/>
                    <a:pt x="254" y="187"/>
                  </a:cubicBezTo>
                  <a:cubicBezTo>
                    <a:pt x="188" y="220"/>
                    <a:pt x="133" y="264"/>
                    <a:pt x="100" y="319"/>
                  </a:cubicBezTo>
                  <a:cubicBezTo>
                    <a:pt x="56" y="374"/>
                    <a:pt x="45" y="440"/>
                    <a:pt x="45" y="517"/>
                  </a:cubicBezTo>
                  <a:cubicBezTo>
                    <a:pt x="45" y="682"/>
                    <a:pt x="133" y="781"/>
                    <a:pt x="309" y="836"/>
                  </a:cubicBezTo>
                  <a:lnTo>
                    <a:pt x="616" y="935"/>
                  </a:lnTo>
                  <a:cubicBezTo>
                    <a:pt x="660" y="946"/>
                    <a:pt x="682" y="968"/>
                    <a:pt x="704" y="979"/>
                  </a:cubicBezTo>
                  <a:cubicBezTo>
                    <a:pt x="726" y="1001"/>
                    <a:pt x="737" y="1023"/>
                    <a:pt x="737" y="1056"/>
                  </a:cubicBezTo>
                  <a:cubicBezTo>
                    <a:pt x="737" y="1100"/>
                    <a:pt x="715" y="1144"/>
                    <a:pt x="671" y="1166"/>
                  </a:cubicBezTo>
                  <a:cubicBezTo>
                    <a:pt x="627" y="1199"/>
                    <a:pt x="572" y="1221"/>
                    <a:pt x="506" y="1221"/>
                  </a:cubicBezTo>
                  <a:cubicBezTo>
                    <a:pt x="440" y="1221"/>
                    <a:pt x="374" y="1199"/>
                    <a:pt x="331" y="1155"/>
                  </a:cubicBezTo>
                  <a:cubicBezTo>
                    <a:pt x="298" y="1133"/>
                    <a:pt x="265" y="1100"/>
                    <a:pt x="254" y="1056"/>
                  </a:cubicBezTo>
                  <a:cubicBezTo>
                    <a:pt x="232" y="1023"/>
                    <a:pt x="199" y="1001"/>
                    <a:pt x="155" y="1001"/>
                  </a:cubicBezTo>
                  <a:lnTo>
                    <a:pt x="89" y="1012"/>
                  </a:lnTo>
                  <a:cubicBezTo>
                    <a:pt x="34" y="1023"/>
                    <a:pt x="1" y="1078"/>
                    <a:pt x="23" y="1133"/>
                  </a:cubicBezTo>
                  <a:cubicBezTo>
                    <a:pt x="34" y="1177"/>
                    <a:pt x="56" y="1210"/>
                    <a:pt x="78" y="1243"/>
                  </a:cubicBezTo>
                  <a:cubicBezTo>
                    <a:pt x="122" y="1309"/>
                    <a:pt x="177" y="1353"/>
                    <a:pt x="254" y="1386"/>
                  </a:cubicBezTo>
                  <a:cubicBezTo>
                    <a:pt x="276" y="1397"/>
                    <a:pt x="287" y="1397"/>
                    <a:pt x="309" y="1408"/>
                  </a:cubicBezTo>
                  <a:cubicBezTo>
                    <a:pt x="342" y="1419"/>
                    <a:pt x="374" y="1452"/>
                    <a:pt x="374" y="1485"/>
                  </a:cubicBezTo>
                  <a:lnTo>
                    <a:pt x="374" y="1496"/>
                  </a:lnTo>
                  <a:cubicBezTo>
                    <a:pt x="374" y="1540"/>
                    <a:pt x="407" y="1584"/>
                    <a:pt x="451" y="1584"/>
                  </a:cubicBezTo>
                  <a:lnTo>
                    <a:pt x="517" y="1584"/>
                  </a:lnTo>
                  <a:cubicBezTo>
                    <a:pt x="572" y="1584"/>
                    <a:pt x="605" y="1540"/>
                    <a:pt x="605" y="1496"/>
                  </a:cubicBezTo>
                  <a:cubicBezTo>
                    <a:pt x="605" y="1452"/>
                    <a:pt x="627" y="1419"/>
                    <a:pt x="671" y="1408"/>
                  </a:cubicBezTo>
                  <a:cubicBezTo>
                    <a:pt x="693" y="1408"/>
                    <a:pt x="715" y="1397"/>
                    <a:pt x="737" y="1386"/>
                  </a:cubicBezTo>
                  <a:cubicBezTo>
                    <a:pt x="814" y="1353"/>
                    <a:pt x="869" y="1309"/>
                    <a:pt x="902" y="1243"/>
                  </a:cubicBezTo>
                  <a:cubicBezTo>
                    <a:pt x="946" y="1188"/>
                    <a:pt x="968" y="1122"/>
                    <a:pt x="968" y="1045"/>
                  </a:cubicBezTo>
                  <a:cubicBezTo>
                    <a:pt x="968" y="946"/>
                    <a:pt x="935" y="880"/>
                    <a:pt x="891" y="825"/>
                  </a:cubicBezTo>
                  <a:cubicBezTo>
                    <a:pt x="847" y="770"/>
                    <a:pt x="770" y="737"/>
                    <a:pt x="660" y="704"/>
                  </a:cubicBezTo>
                  <a:lnTo>
                    <a:pt x="440" y="638"/>
                  </a:lnTo>
                  <a:cubicBezTo>
                    <a:pt x="385" y="627"/>
                    <a:pt x="342" y="605"/>
                    <a:pt x="320" y="583"/>
                  </a:cubicBezTo>
                  <a:cubicBezTo>
                    <a:pt x="287" y="561"/>
                    <a:pt x="276" y="539"/>
                    <a:pt x="276" y="506"/>
                  </a:cubicBezTo>
                  <a:cubicBezTo>
                    <a:pt x="276" y="484"/>
                    <a:pt x="287" y="451"/>
                    <a:pt x="309" y="429"/>
                  </a:cubicBezTo>
                  <a:cubicBezTo>
                    <a:pt x="320" y="407"/>
                    <a:pt x="353" y="396"/>
                    <a:pt x="374" y="385"/>
                  </a:cubicBezTo>
                  <a:cubicBezTo>
                    <a:pt x="407" y="374"/>
                    <a:pt x="440" y="363"/>
                    <a:pt x="484" y="363"/>
                  </a:cubicBezTo>
                  <a:cubicBezTo>
                    <a:pt x="517" y="363"/>
                    <a:pt x="561" y="374"/>
                    <a:pt x="594" y="396"/>
                  </a:cubicBezTo>
                  <a:cubicBezTo>
                    <a:pt x="627" y="407"/>
                    <a:pt x="649" y="429"/>
                    <a:pt x="671" y="462"/>
                  </a:cubicBezTo>
                  <a:cubicBezTo>
                    <a:pt x="682" y="473"/>
                    <a:pt x="682" y="484"/>
                    <a:pt x="693" y="495"/>
                  </a:cubicBezTo>
                  <a:cubicBezTo>
                    <a:pt x="712" y="522"/>
                    <a:pt x="737" y="542"/>
                    <a:pt x="764" y="542"/>
                  </a:cubicBezTo>
                  <a:cubicBezTo>
                    <a:pt x="770" y="542"/>
                    <a:pt x="776" y="541"/>
                    <a:pt x="781" y="539"/>
                  </a:cubicBezTo>
                  <a:lnTo>
                    <a:pt x="858" y="528"/>
                  </a:lnTo>
                  <a:cubicBezTo>
                    <a:pt x="913" y="517"/>
                    <a:pt x="946" y="462"/>
                    <a:pt x="924" y="407"/>
                  </a:cubicBezTo>
                  <a:cubicBezTo>
                    <a:pt x="902" y="374"/>
                    <a:pt x="891" y="341"/>
                    <a:pt x="858" y="319"/>
                  </a:cubicBezTo>
                  <a:cubicBezTo>
                    <a:pt x="825" y="264"/>
                    <a:pt x="770" y="220"/>
                    <a:pt x="704" y="187"/>
                  </a:cubicBezTo>
                  <a:cubicBezTo>
                    <a:pt x="693" y="187"/>
                    <a:pt x="682" y="187"/>
                    <a:pt x="660" y="176"/>
                  </a:cubicBezTo>
                  <a:cubicBezTo>
                    <a:pt x="627" y="165"/>
                    <a:pt x="605" y="132"/>
                    <a:pt x="605" y="99"/>
                  </a:cubicBezTo>
                  <a:lnTo>
                    <a:pt x="605" y="88"/>
                  </a:lnTo>
                  <a:cubicBezTo>
                    <a:pt x="605" y="44"/>
                    <a:pt x="572"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6043196"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6831037"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5387122" y="3786491"/>
              <a:ext cx="2134104" cy="28153"/>
            </a:xfrm>
            <a:custGeom>
              <a:avLst/>
              <a:gdLst/>
              <a:ahLst/>
              <a:cxnLst/>
              <a:rect l="l" t="t" r="r" b="b"/>
              <a:pathLst>
                <a:path w="31695" h="419" extrusionOk="0">
                  <a:moveTo>
                    <a:pt x="210" y="0"/>
                  </a:moveTo>
                  <a:cubicBezTo>
                    <a:pt x="100" y="0"/>
                    <a:pt x="1" y="88"/>
                    <a:pt x="1" y="209"/>
                  </a:cubicBezTo>
                  <a:cubicBezTo>
                    <a:pt x="1" y="319"/>
                    <a:pt x="100" y="418"/>
                    <a:pt x="210" y="418"/>
                  </a:cubicBezTo>
                  <a:lnTo>
                    <a:pt x="31486" y="418"/>
                  </a:lnTo>
                  <a:cubicBezTo>
                    <a:pt x="31596" y="418"/>
                    <a:pt x="31695" y="319"/>
                    <a:pt x="31695" y="209"/>
                  </a:cubicBezTo>
                  <a:cubicBezTo>
                    <a:pt x="31695" y="88"/>
                    <a:pt x="31596" y="0"/>
                    <a:pt x="31486"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5340529" y="3534526"/>
              <a:ext cx="1262552" cy="42934"/>
            </a:xfrm>
            <a:custGeom>
              <a:avLst/>
              <a:gdLst/>
              <a:ahLst/>
              <a:cxnLst/>
              <a:rect l="l" t="t" r="r" b="b"/>
              <a:pathLst>
                <a:path w="18751" h="639" extrusionOk="0">
                  <a:moveTo>
                    <a:pt x="330" y="0"/>
                  </a:moveTo>
                  <a:cubicBezTo>
                    <a:pt x="143" y="0"/>
                    <a:pt x="0" y="143"/>
                    <a:pt x="0" y="319"/>
                  </a:cubicBezTo>
                  <a:cubicBezTo>
                    <a:pt x="0" y="495"/>
                    <a:pt x="143" y="638"/>
                    <a:pt x="330" y="638"/>
                  </a:cubicBezTo>
                  <a:lnTo>
                    <a:pt x="18431" y="638"/>
                  </a:lnTo>
                  <a:cubicBezTo>
                    <a:pt x="18607" y="638"/>
                    <a:pt x="18750" y="495"/>
                    <a:pt x="18750" y="319"/>
                  </a:cubicBezTo>
                  <a:cubicBezTo>
                    <a:pt x="18750" y="132"/>
                    <a:pt x="18607" y="0"/>
                    <a:pt x="18431"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6331239" y="3615087"/>
              <a:ext cx="350264" cy="32520"/>
            </a:xfrm>
            <a:custGeom>
              <a:avLst/>
              <a:gdLst/>
              <a:ahLst/>
              <a:cxnLst/>
              <a:rect l="l" t="t" r="r" b="b"/>
              <a:pathLst>
                <a:path w="5202" h="484" extrusionOk="0">
                  <a:moveTo>
                    <a:pt x="253" y="0"/>
                  </a:moveTo>
                  <a:cubicBezTo>
                    <a:pt x="110" y="0"/>
                    <a:pt x="0" y="110"/>
                    <a:pt x="0" y="242"/>
                  </a:cubicBezTo>
                  <a:cubicBezTo>
                    <a:pt x="0" y="374"/>
                    <a:pt x="110" y="484"/>
                    <a:pt x="253" y="484"/>
                  </a:cubicBezTo>
                  <a:lnTo>
                    <a:pt x="4960" y="484"/>
                  </a:lnTo>
                  <a:cubicBezTo>
                    <a:pt x="5092" y="484"/>
                    <a:pt x="5202" y="374"/>
                    <a:pt x="5202" y="242"/>
                  </a:cubicBezTo>
                  <a:cubicBezTo>
                    <a:pt x="5202" y="110"/>
                    <a:pt x="5092" y="0"/>
                    <a:pt x="4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6331239" y="3665279"/>
              <a:ext cx="107395" cy="14849"/>
            </a:xfrm>
            <a:custGeom>
              <a:avLst/>
              <a:gdLst/>
              <a:ahLst/>
              <a:cxnLst/>
              <a:rect l="l" t="t" r="r" b="b"/>
              <a:pathLst>
                <a:path w="1595" h="221" extrusionOk="0">
                  <a:moveTo>
                    <a:pt x="110" y="1"/>
                  </a:moveTo>
                  <a:cubicBezTo>
                    <a:pt x="55" y="1"/>
                    <a:pt x="0" y="56"/>
                    <a:pt x="0" y="111"/>
                  </a:cubicBezTo>
                  <a:cubicBezTo>
                    <a:pt x="0" y="177"/>
                    <a:pt x="55" y="221"/>
                    <a:pt x="110" y="221"/>
                  </a:cubicBezTo>
                  <a:lnTo>
                    <a:pt x="1485" y="221"/>
                  </a:lnTo>
                  <a:cubicBezTo>
                    <a:pt x="1551" y="221"/>
                    <a:pt x="1595" y="166"/>
                    <a:pt x="1595" y="111"/>
                  </a:cubicBezTo>
                  <a:cubicBezTo>
                    <a:pt x="1595" y="56"/>
                    <a:pt x="1551"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6454118" y="3665279"/>
              <a:ext cx="188935" cy="14849"/>
            </a:xfrm>
            <a:custGeom>
              <a:avLst/>
              <a:gdLst/>
              <a:ahLst/>
              <a:cxnLst/>
              <a:rect l="l" t="t" r="r" b="b"/>
              <a:pathLst>
                <a:path w="2806" h="221" extrusionOk="0">
                  <a:moveTo>
                    <a:pt x="111" y="1"/>
                  </a:moveTo>
                  <a:cubicBezTo>
                    <a:pt x="56" y="1"/>
                    <a:pt x="1" y="56"/>
                    <a:pt x="1" y="111"/>
                  </a:cubicBezTo>
                  <a:cubicBezTo>
                    <a:pt x="1" y="177"/>
                    <a:pt x="56" y="221"/>
                    <a:pt x="111" y="221"/>
                  </a:cubicBezTo>
                  <a:lnTo>
                    <a:pt x="2695" y="221"/>
                  </a:lnTo>
                  <a:cubicBezTo>
                    <a:pt x="2761" y="221"/>
                    <a:pt x="2805" y="166"/>
                    <a:pt x="2805" y="111"/>
                  </a:cubicBezTo>
                  <a:cubicBezTo>
                    <a:pt x="2805" y="56"/>
                    <a:pt x="2761" y="1"/>
                    <a:pt x="2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6331239" y="3690408"/>
              <a:ext cx="235529" cy="14110"/>
            </a:xfrm>
            <a:custGeom>
              <a:avLst/>
              <a:gdLst/>
              <a:ahLst/>
              <a:cxnLst/>
              <a:rect l="l" t="t" r="r" b="b"/>
              <a:pathLst>
                <a:path w="3498" h="210" extrusionOk="0">
                  <a:moveTo>
                    <a:pt x="110" y="1"/>
                  </a:moveTo>
                  <a:cubicBezTo>
                    <a:pt x="55" y="1"/>
                    <a:pt x="0" y="45"/>
                    <a:pt x="0" y="111"/>
                  </a:cubicBezTo>
                  <a:cubicBezTo>
                    <a:pt x="0" y="166"/>
                    <a:pt x="55" y="210"/>
                    <a:pt x="110" y="210"/>
                  </a:cubicBezTo>
                  <a:lnTo>
                    <a:pt x="3398" y="210"/>
                  </a:lnTo>
                  <a:cubicBezTo>
                    <a:pt x="3453" y="210"/>
                    <a:pt x="3497" y="166"/>
                    <a:pt x="3497" y="111"/>
                  </a:cubicBezTo>
                  <a:cubicBezTo>
                    <a:pt x="3497" y="45"/>
                    <a:pt x="3453" y="1"/>
                    <a:pt x="3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5438967" y="1648080"/>
              <a:ext cx="419212" cy="1865060"/>
            </a:xfrm>
            <a:custGeom>
              <a:avLst/>
              <a:gdLst/>
              <a:ahLst/>
              <a:cxnLst/>
              <a:rect l="l" t="t" r="r" b="b"/>
              <a:pathLst>
                <a:path w="6226" h="27758" extrusionOk="0">
                  <a:moveTo>
                    <a:pt x="1" y="1"/>
                  </a:moveTo>
                  <a:lnTo>
                    <a:pt x="1" y="27757"/>
                  </a:lnTo>
                  <a:lnTo>
                    <a:pt x="6225" y="27757"/>
                  </a:lnTo>
                  <a:lnTo>
                    <a:pt x="6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5462667" y="3485745"/>
              <a:ext cx="371810" cy="27414"/>
            </a:xfrm>
            <a:custGeom>
              <a:avLst/>
              <a:gdLst/>
              <a:ahLst/>
              <a:cxnLst/>
              <a:rect l="l" t="t" r="r" b="b"/>
              <a:pathLst>
                <a:path w="5522" h="408" extrusionOk="0">
                  <a:moveTo>
                    <a:pt x="199" y="1"/>
                  </a:moveTo>
                  <a:cubicBezTo>
                    <a:pt x="89" y="1"/>
                    <a:pt x="1" y="100"/>
                    <a:pt x="1" y="209"/>
                  </a:cubicBezTo>
                  <a:cubicBezTo>
                    <a:pt x="1" y="319"/>
                    <a:pt x="89" y="407"/>
                    <a:pt x="199"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5484887" y="1696122"/>
              <a:ext cx="74133" cy="852036"/>
            </a:xfrm>
            <a:custGeom>
              <a:avLst/>
              <a:gdLst/>
              <a:ahLst/>
              <a:cxnLst/>
              <a:rect l="l" t="t" r="r" b="b"/>
              <a:pathLst>
                <a:path w="1101" h="12681" extrusionOk="0">
                  <a:moveTo>
                    <a:pt x="550" y="1"/>
                  </a:moveTo>
                  <a:cubicBezTo>
                    <a:pt x="242" y="1"/>
                    <a:pt x="0" y="243"/>
                    <a:pt x="0" y="550"/>
                  </a:cubicBezTo>
                  <a:lnTo>
                    <a:pt x="0" y="12130"/>
                  </a:lnTo>
                  <a:cubicBezTo>
                    <a:pt x="0" y="12438"/>
                    <a:pt x="242" y="12680"/>
                    <a:pt x="550" y="12680"/>
                  </a:cubicBezTo>
                  <a:cubicBezTo>
                    <a:pt x="858" y="12680"/>
                    <a:pt x="1100" y="12438"/>
                    <a:pt x="1100" y="12130"/>
                  </a:cubicBezTo>
                  <a:lnTo>
                    <a:pt x="1100" y="550"/>
                  </a:lnTo>
                  <a:cubicBezTo>
                    <a:pt x="1100" y="243"/>
                    <a:pt x="858"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5975798" y="1255015"/>
              <a:ext cx="419145" cy="2258122"/>
            </a:xfrm>
            <a:custGeom>
              <a:avLst/>
              <a:gdLst/>
              <a:ahLst/>
              <a:cxnLst/>
              <a:rect l="l" t="t" r="r" b="b"/>
              <a:pathLst>
                <a:path w="6225" h="33608" extrusionOk="0">
                  <a:moveTo>
                    <a:pt x="1" y="0"/>
                  </a:moveTo>
                  <a:lnTo>
                    <a:pt x="1" y="33607"/>
                  </a:lnTo>
                  <a:lnTo>
                    <a:pt x="6225" y="33607"/>
                  </a:lnTo>
                  <a:lnTo>
                    <a:pt x="6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5999498" y="3485745"/>
              <a:ext cx="372551" cy="27414"/>
            </a:xfrm>
            <a:custGeom>
              <a:avLst/>
              <a:gdLst/>
              <a:ahLst/>
              <a:cxnLst/>
              <a:rect l="l" t="t" r="r" b="b"/>
              <a:pathLst>
                <a:path w="5533" h="408" extrusionOk="0">
                  <a:moveTo>
                    <a:pt x="209" y="1"/>
                  </a:moveTo>
                  <a:cubicBezTo>
                    <a:pt x="88" y="1"/>
                    <a:pt x="0" y="100"/>
                    <a:pt x="0" y="209"/>
                  </a:cubicBezTo>
                  <a:cubicBezTo>
                    <a:pt x="0" y="319"/>
                    <a:pt x="88" y="407"/>
                    <a:pt x="209" y="407"/>
                  </a:cubicBezTo>
                  <a:lnTo>
                    <a:pt x="5323" y="407"/>
                  </a:lnTo>
                  <a:cubicBezTo>
                    <a:pt x="5433" y="407"/>
                    <a:pt x="5532" y="319"/>
                    <a:pt x="5532" y="209"/>
                  </a:cubicBezTo>
                  <a:cubicBezTo>
                    <a:pt x="5532"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6021717" y="1314143"/>
              <a:ext cx="74133" cy="759650"/>
            </a:xfrm>
            <a:custGeom>
              <a:avLst/>
              <a:gdLst/>
              <a:ahLst/>
              <a:cxnLst/>
              <a:rect l="l" t="t" r="r" b="b"/>
              <a:pathLst>
                <a:path w="1101" h="11306" extrusionOk="0">
                  <a:moveTo>
                    <a:pt x="550" y="0"/>
                  </a:moveTo>
                  <a:cubicBezTo>
                    <a:pt x="242" y="0"/>
                    <a:pt x="0" y="242"/>
                    <a:pt x="0" y="550"/>
                  </a:cubicBezTo>
                  <a:lnTo>
                    <a:pt x="0" y="10755"/>
                  </a:lnTo>
                  <a:cubicBezTo>
                    <a:pt x="0" y="11063"/>
                    <a:pt x="242" y="11305"/>
                    <a:pt x="550" y="11305"/>
                  </a:cubicBezTo>
                  <a:cubicBezTo>
                    <a:pt x="847" y="11305"/>
                    <a:pt x="1100" y="11063"/>
                    <a:pt x="1100" y="10755"/>
                  </a:cubicBezTo>
                  <a:lnTo>
                    <a:pt x="1100" y="550"/>
                  </a:lnTo>
                  <a:cubicBezTo>
                    <a:pt x="1100" y="242"/>
                    <a:pt x="847" y="0"/>
                    <a:pt x="550"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6513369" y="2341959"/>
              <a:ext cx="419145" cy="1171189"/>
            </a:xfrm>
            <a:custGeom>
              <a:avLst/>
              <a:gdLst/>
              <a:ahLst/>
              <a:cxnLst/>
              <a:rect l="l" t="t" r="r" b="b"/>
              <a:pathLst>
                <a:path w="6225" h="17431" extrusionOk="0">
                  <a:moveTo>
                    <a:pt x="1" y="0"/>
                  </a:moveTo>
                  <a:lnTo>
                    <a:pt x="1" y="17430"/>
                  </a:lnTo>
                  <a:lnTo>
                    <a:pt x="6225" y="17430"/>
                  </a:lnTo>
                  <a:lnTo>
                    <a:pt x="62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6537070"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6555586" y="2389194"/>
              <a:ext cx="74133" cy="789214"/>
            </a:xfrm>
            <a:custGeom>
              <a:avLst/>
              <a:gdLst/>
              <a:ahLst/>
              <a:cxnLst/>
              <a:rect l="l" t="t" r="r" b="b"/>
              <a:pathLst>
                <a:path w="1101" h="11746" extrusionOk="0">
                  <a:moveTo>
                    <a:pt x="550" y="1"/>
                  </a:moveTo>
                  <a:cubicBezTo>
                    <a:pt x="242" y="1"/>
                    <a:pt x="0" y="243"/>
                    <a:pt x="0" y="551"/>
                  </a:cubicBezTo>
                  <a:lnTo>
                    <a:pt x="0" y="11196"/>
                  </a:lnTo>
                  <a:cubicBezTo>
                    <a:pt x="0" y="11504"/>
                    <a:pt x="242" y="11746"/>
                    <a:pt x="550" y="11746"/>
                  </a:cubicBezTo>
                  <a:cubicBezTo>
                    <a:pt x="858" y="11746"/>
                    <a:pt x="1100" y="11493"/>
                    <a:pt x="1100" y="11196"/>
                  </a:cubicBezTo>
                  <a:lnTo>
                    <a:pt x="1100" y="551"/>
                  </a:lnTo>
                  <a:cubicBezTo>
                    <a:pt x="1100" y="243"/>
                    <a:pt x="847"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7050200" y="1897089"/>
              <a:ext cx="419145" cy="1616054"/>
            </a:xfrm>
            <a:custGeom>
              <a:avLst/>
              <a:gdLst/>
              <a:ahLst/>
              <a:cxnLst/>
              <a:rect l="l" t="t" r="r" b="b"/>
              <a:pathLst>
                <a:path w="6225" h="24052" extrusionOk="0">
                  <a:moveTo>
                    <a:pt x="0" y="1"/>
                  </a:moveTo>
                  <a:lnTo>
                    <a:pt x="0" y="24051"/>
                  </a:lnTo>
                  <a:lnTo>
                    <a:pt x="6225" y="24051"/>
                  </a:lnTo>
                  <a:lnTo>
                    <a:pt x="6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7081307"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7096861" y="1942174"/>
              <a:ext cx="74806" cy="800300"/>
            </a:xfrm>
            <a:custGeom>
              <a:avLst/>
              <a:gdLst/>
              <a:ahLst/>
              <a:cxnLst/>
              <a:rect l="l" t="t" r="r" b="b"/>
              <a:pathLst>
                <a:path w="1111" h="11911" extrusionOk="0">
                  <a:moveTo>
                    <a:pt x="561" y="1"/>
                  </a:moveTo>
                  <a:cubicBezTo>
                    <a:pt x="253" y="1"/>
                    <a:pt x="0" y="254"/>
                    <a:pt x="0" y="550"/>
                  </a:cubicBezTo>
                  <a:lnTo>
                    <a:pt x="0" y="11350"/>
                  </a:lnTo>
                  <a:cubicBezTo>
                    <a:pt x="0" y="11658"/>
                    <a:pt x="253" y="11910"/>
                    <a:pt x="561" y="11910"/>
                  </a:cubicBezTo>
                  <a:cubicBezTo>
                    <a:pt x="858" y="11910"/>
                    <a:pt x="1111" y="11658"/>
                    <a:pt x="1111" y="11350"/>
                  </a:cubicBezTo>
                  <a:lnTo>
                    <a:pt x="1111" y="550"/>
                  </a:lnTo>
                  <a:cubicBezTo>
                    <a:pt x="1111" y="254"/>
                    <a:pt x="858" y="1"/>
                    <a:pt x="561"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419668383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Composite</a:t>
            </a:r>
            <a:endParaRPr dirty="0"/>
          </a:p>
        </p:txBody>
      </p:sp>
      <p:sp>
        <p:nvSpPr>
          <p:cNvPr id="1887" name="Google Shape;1887;p43"/>
          <p:cNvSpPr txBox="1">
            <a:spLocks noGrp="1"/>
          </p:cNvSpPr>
          <p:nvPr>
            <p:ph type="subTitle" idx="1"/>
          </p:nvPr>
        </p:nvSpPr>
        <p:spPr>
          <a:xfrm>
            <a:off x="711083" y="1429067"/>
            <a:ext cx="7721833" cy="31226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800" b="1" dirty="0"/>
              <a:t> Il permet de combiner des objets en</a:t>
            </a:r>
          </a:p>
          <a:p>
            <a:pPr marL="0" lvl="0" indent="0" algn="ctr" rtl="0">
              <a:spcBef>
                <a:spcPts val="0"/>
              </a:spcBef>
              <a:spcAft>
                <a:spcPts val="0"/>
              </a:spcAft>
              <a:buNone/>
            </a:pPr>
            <a:r>
              <a:rPr lang="fr-FR" sz="1800" b="1" dirty="0"/>
              <a:t> structures plus grandes.</a:t>
            </a:r>
          </a:p>
          <a:p>
            <a:pPr marL="0" lvl="0" indent="0" algn="ctr" rtl="0">
              <a:spcBef>
                <a:spcPts val="0"/>
              </a:spcBef>
              <a:spcAft>
                <a:spcPts val="0"/>
              </a:spcAft>
              <a:buNone/>
            </a:pPr>
            <a:r>
              <a:rPr lang="fr-FR" sz="1800" b="1" dirty="0"/>
              <a:t> Il décrit une façon de traiter de la même</a:t>
            </a:r>
          </a:p>
          <a:p>
            <a:pPr marL="0" lvl="0" indent="0" algn="ctr" rtl="0">
              <a:spcBef>
                <a:spcPts val="0"/>
              </a:spcBef>
              <a:spcAft>
                <a:spcPts val="0"/>
              </a:spcAft>
              <a:buNone/>
            </a:pPr>
            <a:r>
              <a:rPr lang="fr-FR" sz="1800" b="1" dirty="0"/>
              <a:t> manière les objets simples et les objets</a:t>
            </a:r>
          </a:p>
          <a:p>
            <a:pPr marL="0" lvl="0" indent="0" algn="ctr" rtl="0">
              <a:spcBef>
                <a:spcPts val="0"/>
              </a:spcBef>
              <a:spcAft>
                <a:spcPts val="0"/>
              </a:spcAft>
              <a:buNone/>
            </a:pPr>
            <a:r>
              <a:rPr lang="fr-FR" sz="1800" b="1" dirty="0"/>
              <a:t> composites .</a:t>
            </a:r>
          </a:p>
          <a:p>
            <a:pPr marL="0" lvl="0" indent="0" algn="ctr" rtl="0">
              <a:spcBef>
                <a:spcPts val="0"/>
              </a:spcBef>
              <a:spcAft>
                <a:spcPts val="0"/>
              </a:spcAft>
              <a:buNone/>
            </a:pPr>
            <a:r>
              <a:rPr lang="fr-FR" sz="1800" b="1" dirty="0"/>
              <a:t> Composer des objets dans des structures</a:t>
            </a:r>
          </a:p>
          <a:p>
            <a:pPr marL="0" lvl="0" indent="0" algn="ctr" rtl="0">
              <a:spcBef>
                <a:spcPts val="0"/>
              </a:spcBef>
              <a:spcAft>
                <a:spcPts val="0"/>
              </a:spcAft>
              <a:buNone/>
            </a:pPr>
            <a:r>
              <a:rPr lang="fr-FR" sz="1800" b="1" dirty="0"/>
              <a:t> arborescentes pour représenter des</a:t>
            </a:r>
          </a:p>
          <a:p>
            <a:pPr marL="0" lvl="0" indent="0" algn="ctr" rtl="0">
              <a:spcBef>
                <a:spcPts val="0"/>
              </a:spcBef>
              <a:spcAft>
                <a:spcPts val="0"/>
              </a:spcAft>
              <a:buNone/>
            </a:pPr>
            <a:r>
              <a:rPr lang="fr-FR" sz="1800" b="1" dirty="0"/>
              <a:t> hiérarchies composants/composés</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527328971"/>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4" name="Image 3">
            <a:extLst>
              <a:ext uri="{FF2B5EF4-FFF2-40B4-BE49-F238E27FC236}">
                <a16:creationId xmlns:a16="http://schemas.microsoft.com/office/drawing/2014/main" id="{EC56D974-425E-4241-BDDB-427D84893B37}"/>
              </a:ext>
            </a:extLst>
          </p:cNvPr>
          <p:cNvPicPr>
            <a:picLocks noChangeAspect="1"/>
          </p:cNvPicPr>
          <p:nvPr/>
        </p:nvPicPr>
        <p:blipFill rotWithShape="1">
          <a:blip r:embed="rId3"/>
          <a:srcRect l="20167" t="37481" r="58250" b="30370"/>
          <a:stretch/>
        </p:blipFill>
        <p:spPr>
          <a:xfrm>
            <a:off x="2766060" y="1623059"/>
            <a:ext cx="3779520" cy="3166625"/>
          </a:xfrm>
          <a:prstGeom prst="rect">
            <a:avLst/>
          </a:prstGeom>
        </p:spPr>
      </p:pic>
    </p:spTree>
    <p:extLst>
      <p:ext uri="{BB962C8B-B14F-4D97-AF65-F5344CB8AC3E}">
        <p14:creationId xmlns:p14="http://schemas.microsoft.com/office/powerpoint/2010/main" val="194864004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 PARTICULIER</a:t>
            </a:r>
            <a:endParaRPr dirty="0"/>
          </a:p>
        </p:txBody>
      </p:sp>
      <p:pic>
        <p:nvPicPr>
          <p:cNvPr id="3" name="Image 2">
            <a:extLst>
              <a:ext uri="{FF2B5EF4-FFF2-40B4-BE49-F238E27FC236}">
                <a16:creationId xmlns:a16="http://schemas.microsoft.com/office/drawing/2014/main" id="{FD5B2352-73E7-4AF7-9830-08A73B753BE0}"/>
              </a:ext>
            </a:extLst>
          </p:cNvPr>
          <p:cNvPicPr>
            <a:picLocks noChangeAspect="1"/>
          </p:cNvPicPr>
          <p:nvPr/>
        </p:nvPicPr>
        <p:blipFill>
          <a:blip r:embed="rId3"/>
          <a:stretch>
            <a:fillRect/>
          </a:stretch>
        </p:blipFill>
        <p:spPr>
          <a:xfrm>
            <a:off x="1772101" y="1228925"/>
            <a:ext cx="5599747" cy="3531099"/>
          </a:xfrm>
          <a:prstGeom prst="rect">
            <a:avLst/>
          </a:prstGeom>
        </p:spPr>
      </p:pic>
    </p:spTree>
    <p:extLst>
      <p:ext uri="{BB962C8B-B14F-4D97-AF65-F5344CB8AC3E}">
        <p14:creationId xmlns:p14="http://schemas.microsoft.com/office/powerpoint/2010/main" val="363690519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https://github.com/lilfranck/INF461_GB_YOUMBI_FODOUOP_FRANCOIS/tree/main/structuration/src/composite1</a:t>
            </a:r>
          </a:p>
        </p:txBody>
      </p:sp>
    </p:spTree>
    <p:extLst>
      <p:ext uri="{BB962C8B-B14F-4D97-AF65-F5344CB8AC3E}">
        <p14:creationId xmlns:p14="http://schemas.microsoft.com/office/powerpoint/2010/main" val="40011476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22" name="Rectangle 21">
            <a:extLst>
              <a:ext uri="{FF2B5EF4-FFF2-40B4-BE49-F238E27FC236}">
                <a16:creationId xmlns:a16="http://schemas.microsoft.com/office/drawing/2014/main" id="{666C8BA8-18FB-448D-9726-16B2CCB93855}"/>
              </a:ext>
            </a:extLst>
          </p:cNvPr>
          <p:cNvSpPr/>
          <p:nvPr/>
        </p:nvSpPr>
        <p:spPr>
          <a:xfrm>
            <a:off x="481725" y="1374685"/>
            <a:ext cx="1555750" cy="271938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7" name="Image 6">
            <a:extLst>
              <a:ext uri="{FF2B5EF4-FFF2-40B4-BE49-F238E27FC236}">
                <a16:creationId xmlns:a16="http://schemas.microsoft.com/office/drawing/2014/main" id="{655629EF-2D31-42E1-991E-D2155E6AE931}"/>
              </a:ext>
            </a:extLst>
          </p:cNvPr>
          <p:cNvPicPr>
            <a:picLocks noChangeAspect="1"/>
          </p:cNvPicPr>
          <p:nvPr/>
        </p:nvPicPr>
        <p:blipFill rotWithShape="1">
          <a:blip r:embed="rId3"/>
          <a:srcRect l="4667" t="29185" r="37583" b="29037"/>
          <a:stretch/>
        </p:blipFill>
        <p:spPr>
          <a:xfrm>
            <a:off x="2037475" y="1374685"/>
            <a:ext cx="6682740" cy="2719383"/>
          </a:xfrm>
          <a:prstGeom prst="rect">
            <a:avLst/>
          </a:prstGeom>
        </p:spPr>
      </p:pic>
      <p:sp>
        <p:nvSpPr>
          <p:cNvPr id="8" name="Rectangle 7">
            <a:extLst>
              <a:ext uri="{FF2B5EF4-FFF2-40B4-BE49-F238E27FC236}">
                <a16:creationId xmlns:a16="http://schemas.microsoft.com/office/drawing/2014/main" id="{1DA9434E-99E3-493F-8999-DC4863BAF1D9}"/>
              </a:ext>
            </a:extLst>
          </p:cNvPr>
          <p:cNvSpPr/>
          <p:nvPr/>
        </p:nvSpPr>
        <p:spPr>
          <a:xfrm>
            <a:off x="720485" y="3378746"/>
            <a:ext cx="1215390" cy="350520"/>
          </a:xfrm>
          <a:prstGeom prst="rect">
            <a:avLst/>
          </a:prstGeom>
          <a:solidFill>
            <a:srgbClr val="DC892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036C416E-4678-43BB-85F7-17F80A27B43E}"/>
              </a:ext>
            </a:extLst>
          </p:cNvPr>
          <p:cNvSpPr/>
          <p:nvPr/>
        </p:nvSpPr>
        <p:spPr>
          <a:xfrm>
            <a:off x="720485" y="3503206"/>
            <a:ext cx="1215390" cy="45719"/>
          </a:xfrm>
          <a:prstGeom prst="rect">
            <a:avLst/>
          </a:prstGeom>
          <a:solidFill>
            <a:srgbClr val="DC892C"/>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ZoneTexte 8">
            <a:extLst>
              <a:ext uri="{FF2B5EF4-FFF2-40B4-BE49-F238E27FC236}">
                <a16:creationId xmlns:a16="http://schemas.microsoft.com/office/drawing/2014/main" id="{C7FCAEB3-328C-4A9B-93A6-E5D2B72EA18A}"/>
              </a:ext>
            </a:extLst>
          </p:cNvPr>
          <p:cNvSpPr txBox="1"/>
          <p:nvPr/>
        </p:nvSpPr>
        <p:spPr>
          <a:xfrm>
            <a:off x="991630" y="3333254"/>
            <a:ext cx="728980" cy="215444"/>
          </a:xfrm>
          <a:prstGeom prst="rect">
            <a:avLst/>
          </a:prstGeom>
          <a:noFill/>
        </p:spPr>
        <p:txBody>
          <a:bodyPr wrap="square" rtlCol="0">
            <a:spAutoFit/>
          </a:bodyPr>
          <a:lstStyle/>
          <a:p>
            <a:r>
              <a:rPr lang="fr-FR" sz="800" b="1" dirty="0" err="1">
                <a:latin typeface="Arial Nova" panose="020B0504020202020204" pitchFamily="34" charset="0"/>
              </a:rPr>
              <a:t>ProduitD</a:t>
            </a:r>
            <a:endParaRPr lang="fr-FR" sz="800" b="1" dirty="0">
              <a:latin typeface="Arial Nova" panose="020B0504020202020204" pitchFamily="34" charset="0"/>
            </a:endParaRPr>
          </a:p>
        </p:txBody>
      </p:sp>
      <p:sp>
        <p:nvSpPr>
          <p:cNvPr id="14" name="ZoneTexte 13">
            <a:extLst>
              <a:ext uri="{FF2B5EF4-FFF2-40B4-BE49-F238E27FC236}">
                <a16:creationId xmlns:a16="http://schemas.microsoft.com/office/drawing/2014/main" id="{63831159-F890-4F59-8F97-DF8D31A8FE43}"/>
              </a:ext>
            </a:extLst>
          </p:cNvPr>
          <p:cNvSpPr txBox="1"/>
          <p:nvPr/>
        </p:nvSpPr>
        <p:spPr>
          <a:xfrm>
            <a:off x="759696" y="3526065"/>
            <a:ext cx="1136967" cy="215444"/>
          </a:xfrm>
          <a:prstGeom prst="rect">
            <a:avLst/>
          </a:prstGeom>
          <a:noFill/>
        </p:spPr>
        <p:txBody>
          <a:bodyPr wrap="square" rtlCol="0">
            <a:spAutoFit/>
          </a:bodyPr>
          <a:lstStyle/>
          <a:p>
            <a:r>
              <a:rPr lang="fr-FR" sz="800" dirty="0">
                <a:latin typeface="Adobe Clean" panose="020B0503020404020204" pitchFamily="34" charset="0"/>
              </a:rPr>
              <a:t>+</a:t>
            </a:r>
            <a:r>
              <a:rPr lang="fr-FR" sz="800" dirty="0" err="1">
                <a:latin typeface="Adobe Clean" panose="020B0503020404020204" pitchFamily="34" charset="0"/>
              </a:rPr>
              <a:t>methodeproduit</a:t>
            </a:r>
            <a:r>
              <a:rPr lang="fr-FR" sz="800" dirty="0">
                <a:latin typeface="Adobe Clean" panose="020B0503020404020204" pitchFamily="34" charset="0"/>
              </a:rPr>
              <a:t>( )</a:t>
            </a:r>
          </a:p>
        </p:txBody>
      </p:sp>
      <p:cxnSp>
        <p:nvCxnSpPr>
          <p:cNvPr id="11" name="Connecteur droit 10">
            <a:extLst>
              <a:ext uri="{FF2B5EF4-FFF2-40B4-BE49-F238E27FC236}">
                <a16:creationId xmlns:a16="http://schemas.microsoft.com/office/drawing/2014/main" id="{87C4A119-52F3-4ABE-9E63-6D44DAE65803}"/>
              </a:ext>
            </a:extLst>
          </p:cNvPr>
          <p:cNvCxnSpPr/>
          <p:nvPr/>
        </p:nvCxnSpPr>
        <p:spPr>
          <a:xfrm flipH="1">
            <a:off x="1297065" y="2883446"/>
            <a:ext cx="1371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D4F39CC4-83DF-4042-9429-3F9BBD9D9483}"/>
              </a:ext>
            </a:extLst>
          </p:cNvPr>
          <p:cNvCxnSpPr>
            <a:cxnSpLocks/>
          </p:cNvCxnSpPr>
          <p:nvPr/>
        </p:nvCxnSpPr>
        <p:spPr>
          <a:xfrm flipH="1">
            <a:off x="1225945" y="2885986"/>
            <a:ext cx="68580" cy="4927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Connecteur droit 18">
            <a:extLst>
              <a:ext uri="{FF2B5EF4-FFF2-40B4-BE49-F238E27FC236}">
                <a16:creationId xmlns:a16="http://schemas.microsoft.com/office/drawing/2014/main" id="{693A25FC-F884-4D68-A48E-3A8672C9B8A5}"/>
              </a:ext>
            </a:extLst>
          </p:cNvPr>
          <p:cNvCxnSpPr>
            <a:cxnSpLocks/>
          </p:cNvCxnSpPr>
          <p:nvPr/>
        </p:nvCxnSpPr>
        <p:spPr>
          <a:xfrm flipH="1">
            <a:off x="1147206" y="3919536"/>
            <a:ext cx="7186174" cy="2817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1" name="Connecteur droit avec flèche 20">
            <a:extLst>
              <a:ext uri="{FF2B5EF4-FFF2-40B4-BE49-F238E27FC236}">
                <a16:creationId xmlns:a16="http://schemas.microsoft.com/office/drawing/2014/main" id="{70D046AF-35F3-4420-A303-798E95A2A672}"/>
              </a:ext>
            </a:extLst>
          </p:cNvPr>
          <p:cNvCxnSpPr>
            <a:cxnSpLocks/>
          </p:cNvCxnSpPr>
          <p:nvPr/>
        </p:nvCxnSpPr>
        <p:spPr>
          <a:xfrm flipV="1">
            <a:off x="1172605" y="3741510"/>
            <a:ext cx="0" cy="206196"/>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6" name="Rectangle 25">
            <a:extLst>
              <a:ext uri="{FF2B5EF4-FFF2-40B4-BE49-F238E27FC236}">
                <a16:creationId xmlns:a16="http://schemas.microsoft.com/office/drawing/2014/main" id="{33739F9B-7368-4C54-8367-59146CB9663E}"/>
              </a:ext>
            </a:extLst>
          </p:cNvPr>
          <p:cNvSpPr/>
          <p:nvPr/>
        </p:nvSpPr>
        <p:spPr>
          <a:xfrm>
            <a:off x="1159984" y="1374685"/>
            <a:ext cx="1555750" cy="1384302"/>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a:extLst>
              <a:ext uri="{FF2B5EF4-FFF2-40B4-BE49-F238E27FC236}">
                <a16:creationId xmlns:a16="http://schemas.microsoft.com/office/drawing/2014/main" id="{318EF9CF-8C0D-4222-ABF5-C48B4378C03A}"/>
              </a:ext>
            </a:extLst>
          </p:cNvPr>
          <p:cNvSpPr/>
          <p:nvPr/>
        </p:nvSpPr>
        <p:spPr>
          <a:xfrm>
            <a:off x="1347627" y="4043996"/>
            <a:ext cx="1555750" cy="500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2F0E7320-E26B-4D52-A5DF-EB52EC3C5B1C}"/>
              </a:ext>
            </a:extLst>
          </p:cNvPr>
          <p:cNvSpPr/>
          <p:nvPr/>
        </p:nvSpPr>
        <p:spPr>
          <a:xfrm>
            <a:off x="1462007" y="3145109"/>
            <a:ext cx="999013" cy="18560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2" name="Connecteur droit avec flèche 31">
            <a:extLst>
              <a:ext uri="{FF2B5EF4-FFF2-40B4-BE49-F238E27FC236}">
                <a16:creationId xmlns:a16="http://schemas.microsoft.com/office/drawing/2014/main" id="{2A72B192-0DC6-4BE8-BF88-F89BE978C80B}"/>
              </a:ext>
            </a:extLst>
          </p:cNvPr>
          <p:cNvCxnSpPr>
            <a:cxnSpLocks/>
          </p:cNvCxnSpPr>
          <p:nvPr/>
        </p:nvCxnSpPr>
        <p:spPr>
          <a:xfrm flipV="1">
            <a:off x="8333380" y="2641600"/>
            <a:ext cx="0" cy="1277936"/>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Cas particulier</a:t>
            </a:r>
            <a:endParaRPr dirty="0"/>
          </a:p>
        </p:txBody>
      </p:sp>
      <p:sp>
        <p:nvSpPr>
          <p:cNvPr id="1887" name="Google Shape;1887;p43"/>
          <p:cNvSpPr txBox="1">
            <a:spLocks noGrp="1"/>
          </p:cNvSpPr>
          <p:nvPr>
            <p:ph type="subTitle" idx="1"/>
          </p:nvPr>
        </p:nvSpPr>
        <p:spPr>
          <a:xfrm>
            <a:off x="754673" y="1623061"/>
            <a:ext cx="7721833" cy="289813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fr-FR" sz="1600" dirty="0">
                <a:latin typeface="+mn-lt"/>
              </a:rPr>
              <a:t>   On considère un système de gestion de fichiers. Ce système gère des dossiers(répertoires) et chaque répertoire peut contenir des sous répertoires (pouvant eux aussi contenir des sous répertoires) et des fichiers. Le système ne connait que 2 types de fichiers : les fichiers TXT et les fichiers PDF.</a:t>
            </a:r>
          </a:p>
          <a:p>
            <a:pPr marL="0" lvl="0" indent="0" algn="just" rtl="0">
              <a:spcBef>
                <a:spcPts val="0"/>
              </a:spcBef>
              <a:spcAft>
                <a:spcPts val="0"/>
              </a:spcAft>
              <a:buNone/>
            </a:pPr>
            <a:r>
              <a:rPr lang="fr-FR" sz="1600" dirty="0">
                <a:latin typeface="+mn-lt"/>
              </a:rPr>
              <a:t>Chaque élément du système de fichier est caractérisé par :</a:t>
            </a:r>
          </a:p>
          <a:p>
            <a:pPr marL="285750" lvl="0" indent="-285750" algn="just" rtl="0">
              <a:spcBef>
                <a:spcPts val="0"/>
              </a:spcBef>
              <a:spcAft>
                <a:spcPts val="0"/>
              </a:spcAft>
              <a:buFontTx/>
              <a:buChar char="-"/>
            </a:pPr>
            <a:r>
              <a:rPr lang="fr-FR" sz="1600" dirty="0">
                <a:latin typeface="+mn-lt"/>
              </a:rPr>
              <a:t>Deux attributs : nom et type (txt, </a:t>
            </a:r>
            <a:r>
              <a:rPr lang="fr-FR" sz="1600" dirty="0" err="1">
                <a:latin typeface="+mn-lt"/>
              </a:rPr>
              <a:t>pdf</a:t>
            </a:r>
            <a:r>
              <a:rPr lang="fr-FR" sz="1600" dirty="0">
                <a:latin typeface="+mn-lt"/>
              </a:rPr>
              <a:t>, ou dossier)</a:t>
            </a:r>
          </a:p>
          <a:p>
            <a:pPr marL="285750" lvl="0" indent="-285750" algn="just" rtl="0">
              <a:spcBef>
                <a:spcPts val="0"/>
              </a:spcBef>
              <a:spcAft>
                <a:spcPts val="0"/>
              </a:spcAft>
              <a:buFontTx/>
              <a:buChar char="-"/>
            </a:pPr>
            <a:r>
              <a:rPr lang="fr-FR" sz="1600" dirty="0">
                <a:latin typeface="+mn-lt"/>
              </a:rPr>
              <a:t>Des méthodes : </a:t>
            </a:r>
            <a:r>
              <a:rPr lang="fr-FR" sz="1600" dirty="0" err="1">
                <a:latin typeface="+mn-lt"/>
              </a:rPr>
              <a:t>decrire</a:t>
            </a:r>
            <a:r>
              <a:rPr lang="fr-FR" sz="1600" dirty="0">
                <a:latin typeface="+mn-lt"/>
              </a:rPr>
              <a:t> : affiche le nom et le type de l’élément. </a:t>
            </a:r>
          </a:p>
          <a:p>
            <a:pPr marL="285750" lvl="0" indent="-285750" algn="just" rtl="0">
              <a:spcBef>
                <a:spcPts val="0"/>
              </a:spcBef>
              <a:spcAft>
                <a:spcPts val="0"/>
              </a:spcAft>
              <a:buFontTx/>
              <a:buChar char="-"/>
            </a:pPr>
            <a:endParaRPr lang="fr-FR" sz="1600" dirty="0">
              <a:latin typeface="+mn-lt"/>
            </a:endParaRPr>
          </a:p>
          <a:p>
            <a:pPr marL="0" lvl="0" indent="0" algn="just" rtl="0">
              <a:spcBef>
                <a:spcPts val="0"/>
              </a:spcBef>
              <a:spcAft>
                <a:spcPts val="0"/>
              </a:spcAft>
            </a:pPr>
            <a:r>
              <a:rPr lang="fr-FR" sz="1600" dirty="0">
                <a:latin typeface="+mn-lt"/>
              </a:rPr>
              <a:t>Un dossier affiche en plus, la description de tous les éléments qu’il contient. ajouter un élément à un autre supprimer un élément d’un </a:t>
            </a:r>
            <a:r>
              <a:rPr lang="fr-FR" sz="1600" dirty="0" err="1">
                <a:latin typeface="+mn-lt"/>
              </a:rPr>
              <a:t>autreobtenir</a:t>
            </a:r>
            <a:r>
              <a:rPr lang="fr-FR" sz="1600" dirty="0">
                <a:latin typeface="+mn-lt"/>
              </a:rPr>
              <a:t> le </a:t>
            </a:r>
            <a:r>
              <a:rPr lang="fr-FR" sz="1600" dirty="0" err="1">
                <a:latin typeface="+mn-lt"/>
              </a:rPr>
              <a:t>ieme</a:t>
            </a:r>
            <a:r>
              <a:rPr lang="fr-FR" sz="1600" dirty="0">
                <a:latin typeface="+mn-lt"/>
              </a:rPr>
              <a:t> élément d’un autre </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65711439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9" name="Image 8">
            <a:extLst>
              <a:ext uri="{FF2B5EF4-FFF2-40B4-BE49-F238E27FC236}">
                <a16:creationId xmlns:a16="http://schemas.microsoft.com/office/drawing/2014/main" id="{67C6CA17-7B50-470D-AEF5-E9B6E56221C9}"/>
              </a:ext>
            </a:extLst>
          </p:cNvPr>
          <p:cNvPicPr>
            <a:picLocks noChangeAspect="1"/>
          </p:cNvPicPr>
          <p:nvPr/>
        </p:nvPicPr>
        <p:blipFill>
          <a:blip r:embed="rId3"/>
          <a:stretch>
            <a:fillRect/>
          </a:stretch>
        </p:blipFill>
        <p:spPr>
          <a:xfrm>
            <a:off x="1836420" y="1172661"/>
            <a:ext cx="5714047" cy="3603174"/>
          </a:xfrm>
          <a:prstGeom prst="rect">
            <a:avLst/>
          </a:prstGeom>
        </p:spPr>
      </p:pic>
    </p:spTree>
    <p:extLst>
      <p:ext uri="{BB962C8B-B14F-4D97-AF65-F5344CB8AC3E}">
        <p14:creationId xmlns:p14="http://schemas.microsoft.com/office/powerpoint/2010/main" val="333221434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https://github.com/lilfranck/INF461_GB_YOUMBI_FODOUOP_FRANCOIS/tree/main/structuration/src/adapter2</a:t>
            </a:r>
          </a:p>
        </p:txBody>
      </p:sp>
    </p:spTree>
    <p:extLst>
      <p:ext uri="{BB962C8B-B14F-4D97-AF65-F5344CB8AC3E}">
        <p14:creationId xmlns:p14="http://schemas.microsoft.com/office/powerpoint/2010/main" val="303208482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741680" y="2198225"/>
            <a:ext cx="3563620" cy="9801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8C7B23"/>
                </a:solidFill>
              </a:rPr>
              <a:t>BRIDGE</a:t>
            </a:r>
            <a:endParaRPr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03</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grpSp>
        <p:nvGrpSpPr>
          <p:cNvPr id="1837" name="Google Shape;1837;p42"/>
          <p:cNvGrpSpPr/>
          <p:nvPr/>
        </p:nvGrpSpPr>
        <p:grpSpPr>
          <a:xfrm>
            <a:off x="5030088" y="1255015"/>
            <a:ext cx="2974500" cy="2633470"/>
            <a:chOff x="4960675" y="1255015"/>
            <a:chExt cx="2974500" cy="2633470"/>
          </a:xfrm>
        </p:grpSpPr>
        <p:sp>
          <p:nvSpPr>
            <p:cNvPr id="1838" name="Google Shape;1838;p42"/>
            <p:cNvSpPr/>
            <p:nvPr/>
          </p:nvSpPr>
          <p:spPr>
            <a:xfrm>
              <a:off x="4960675" y="1323275"/>
              <a:ext cx="2974500" cy="2027700"/>
            </a:xfrm>
            <a:prstGeom prst="roundRect">
              <a:avLst>
                <a:gd name="adj" fmla="val 693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rgbClr val="000000">
                <a:alpha val="6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5053227" y="1399811"/>
              <a:ext cx="65178" cy="65846"/>
            </a:xfrm>
            <a:custGeom>
              <a:avLst/>
              <a:gdLst/>
              <a:ahLst/>
              <a:cxnLst/>
              <a:rect l="l" t="t" r="r" b="b"/>
              <a:pathLst>
                <a:path w="968" h="980" extrusionOk="0">
                  <a:moveTo>
                    <a:pt x="649" y="100"/>
                  </a:moveTo>
                  <a:cubicBezTo>
                    <a:pt x="869" y="188"/>
                    <a:pt x="968" y="441"/>
                    <a:pt x="880" y="650"/>
                  </a:cubicBezTo>
                  <a:cubicBezTo>
                    <a:pt x="792" y="870"/>
                    <a:pt x="539" y="979"/>
                    <a:pt x="319" y="892"/>
                  </a:cubicBezTo>
                  <a:cubicBezTo>
                    <a:pt x="99" y="793"/>
                    <a:pt x="0" y="551"/>
                    <a:pt x="88" y="331"/>
                  </a:cubicBezTo>
                  <a:cubicBezTo>
                    <a:pt x="176" y="111"/>
                    <a:pt x="429" y="1"/>
                    <a:pt x="649" y="1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5193141" y="1399811"/>
              <a:ext cx="65245" cy="65846"/>
            </a:xfrm>
            <a:custGeom>
              <a:avLst/>
              <a:gdLst/>
              <a:ahLst/>
              <a:cxnLst/>
              <a:rect l="l" t="t" r="r" b="b"/>
              <a:pathLst>
                <a:path w="969" h="980" extrusionOk="0">
                  <a:moveTo>
                    <a:pt x="649" y="100"/>
                  </a:moveTo>
                  <a:cubicBezTo>
                    <a:pt x="869" y="188"/>
                    <a:pt x="968" y="441"/>
                    <a:pt x="880" y="661"/>
                  </a:cubicBezTo>
                  <a:cubicBezTo>
                    <a:pt x="792" y="870"/>
                    <a:pt x="539" y="979"/>
                    <a:pt x="320" y="892"/>
                  </a:cubicBezTo>
                  <a:cubicBezTo>
                    <a:pt x="100" y="793"/>
                    <a:pt x="1" y="551"/>
                    <a:pt x="89" y="331"/>
                  </a:cubicBezTo>
                  <a:cubicBezTo>
                    <a:pt x="177" y="111"/>
                    <a:pt x="429" y="1"/>
                    <a:pt x="649"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5333122" y="1404313"/>
              <a:ext cx="65178" cy="57515"/>
            </a:xfrm>
            <a:custGeom>
              <a:avLst/>
              <a:gdLst/>
              <a:ahLst/>
              <a:cxnLst/>
              <a:rect l="l" t="t" r="r" b="b"/>
              <a:pathLst>
                <a:path w="968" h="856" extrusionOk="0">
                  <a:moveTo>
                    <a:pt x="484" y="1"/>
                  </a:moveTo>
                  <a:cubicBezTo>
                    <a:pt x="314" y="1"/>
                    <a:pt x="154" y="98"/>
                    <a:pt x="88" y="264"/>
                  </a:cubicBezTo>
                  <a:cubicBezTo>
                    <a:pt x="0" y="484"/>
                    <a:pt x="99" y="726"/>
                    <a:pt x="319" y="825"/>
                  </a:cubicBezTo>
                  <a:cubicBezTo>
                    <a:pt x="371" y="845"/>
                    <a:pt x="425" y="855"/>
                    <a:pt x="478" y="855"/>
                  </a:cubicBezTo>
                  <a:cubicBezTo>
                    <a:pt x="649" y="855"/>
                    <a:pt x="813" y="753"/>
                    <a:pt x="880" y="594"/>
                  </a:cubicBezTo>
                  <a:cubicBezTo>
                    <a:pt x="968" y="374"/>
                    <a:pt x="869" y="121"/>
                    <a:pt x="649" y="33"/>
                  </a:cubicBezTo>
                  <a:cubicBezTo>
                    <a:pt x="595" y="11"/>
                    <a:pt x="53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5111670" y="3764318"/>
              <a:ext cx="2685759" cy="124167"/>
            </a:xfrm>
            <a:custGeom>
              <a:avLst/>
              <a:gdLst/>
              <a:ahLst/>
              <a:cxnLst/>
              <a:rect l="l" t="t" r="r" b="b"/>
              <a:pathLst>
                <a:path w="39888" h="1848" extrusionOk="0">
                  <a:moveTo>
                    <a:pt x="19939" y="0"/>
                  </a:moveTo>
                  <a:cubicBezTo>
                    <a:pt x="8931" y="0"/>
                    <a:pt x="1" y="418"/>
                    <a:pt x="1" y="924"/>
                  </a:cubicBezTo>
                  <a:cubicBezTo>
                    <a:pt x="1" y="1430"/>
                    <a:pt x="8931" y="1848"/>
                    <a:pt x="19939" y="1848"/>
                  </a:cubicBezTo>
                  <a:cubicBezTo>
                    <a:pt x="30958" y="1848"/>
                    <a:pt x="39888" y="1430"/>
                    <a:pt x="39888" y="924"/>
                  </a:cubicBezTo>
                  <a:cubicBezTo>
                    <a:pt x="39888" y="418"/>
                    <a:pt x="30958" y="0"/>
                    <a:pt x="19939"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5291646" y="3513092"/>
              <a:ext cx="2325126" cy="301549"/>
            </a:xfrm>
            <a:custGeom>
              <a:avLst/>
              <a:gdLst/>
              <a:ahLst/>
              <a:cxnLst/>
              <a:rect l="l" t="t" r="r" b="b"/>
              <a:pathLst>
                <a:path w="34532" h="4488" extrusionOk="0">
                  <a:moveTo>
                    <a:pt x="638" y="0"/>
                  </a:moveTo>
                  <a:cubicBezTo>
                    <a:pt x="286" y="0"/>
                    <a:pt x="0" y="286"/>
                    <a:pt x="0" y="638"/>
                  </a:cubicBezTo>
                  <a:lnTo>
                    <a:pt x="0" y="3849"/>
                  </a:lnTo>
                  <a:cubicBezTo>
                    <a:pt x="0" y="4201"/>
                    <a:pt x="286" y="4487"/>
                    <a:pt x="638" y="4487"/>
                  </a:cubicBezTo>
                  <a:lnTo>
                    <a:pt x="33893" y="4487"/>
                  </a:lnTo>
                  <a:cubicBezTo>
                    <a:pt x="34245" y="4487"/>
                    <a:pt x="34531" y="4201"/>
                    <a:pt x="34531" y="3849"/>
                  </a:cubicBezTo>
                  <a:lnTo>
                    <a:pt x="34531" y="638"/>
                  </a:lnTo>
                  <a:cubicBezTo>
                    <a:pt x="34531" y="286"/>
                    <a:pt x="34245" y="0"/>
                    <a:pt x="33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5291646" y="3681539"/>
              <a:ext cx="85916" cy="3024"/>
            </a:xfrm>
            <a:custGeom>
              <a:avLst/>
              <a:gdLst/>
              <a:ahLst/>
              <a:cxnLst/>
              <a:rect l="l" t="t" r="r" b="b"/>
              <a:pathLst>
                <a:path w="1276" h="45" extrusionOk="0">
                  <a:moveTo>
                    <a:pt x="0" y="1"/>
                  </a:moveTo>
                  <a:lnTo>
                    <a:pt x="0" y="45"/>
                  </a:lnTo>
                  <a:lnTo>
                    <a:pt x="1276" y="45"/>
                  </a:ln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5291646" y="3597349"/>
              <a:ext cx="242195" cy="3024"/>
            </a:xfrm>
            <a:custGeom>
              <a:avLst/>
              <a:gdLst/>
              <a:ahLst/>
              <a:cxnLst/>
              <a:rect l="l" t="t" r="r" b="b"/>
              <a:pathLst>
                <a:path w="3597" h="45" extrusionOk="0">
                  <a:moveTo>
                    <a:pt x="0" y="0"/>
                  </a:moveTo>
                  <a:lnTo>
                    <a:pt x="0" y="44"/>
                  </a:lnTo>
                  <a:lnTo>
                    <a:pt x="3596" y="44"/>
                  </a:lnTo>
                  <a:lnTo>
                    <a:pt x="3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5291646" y="3727363"/>
              <a:ext cx="205903" cy="3024"/>
            </a:xfrm>
            <a:custGeom>
              <a:avLst/>
              <a:gdLst/>
              <a:ahLst/>
              <a:cxnLst/>
              <a:rect l="l" t="t" r="r" b="b"/>
              <a:pathLst>
                <a:path w="3058" h="45" extrusionOk="0">
                  <a:moveTo>
                    <a:pt x="0" y="1"/>
                  </a:moveTo>
                  <a:lnTo>
                    <a:pt x="0" y="45"/>
                  </a:lnTo>
                  <a:lnTo>
                    <a:pt x="3057" y="45"/>
                  </a:lnTo>
                  <a:lnTo>
                    <a:pt x="3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7373053" y="3770231"/>
              <a:ext cx="243676" cy="3024"/>
            </a:xfrm>
            <a:custGeom>
              <a:avLst/>
              <a:gdLst/>
              <a:ahLst/>
              <a:cxnLst/>
              <a:rect l="l" t="t" r="r" b="b"/>
              <a:pathLst>
                <a:path w="3619" h="45" extrusionOk="0">
                  <a:moveTo>
                    <a:pt x="0" y="0"/>
                  </a:moveTo>
                  <a:lnTo>
                    <a:pt x="0" y="44"/>
                  </a:lnTo>
                  <a:lnTo>
                    <a:pt x="3618" y="44"/>
                  </a:lnTo>
                  <a:lnTo>
                    <a:pt x="3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7504079" y="3683756"/>
              <a:ext cx="112647" cy="3024"/>
            </a:xfrm>
            <a:custGeom>
              <a:avLst/>
              <a:gdLst/>
              <a:ahLst/>
              <a:cxnLst/>
              <a:rect l="l" t="t" r="r" b="b"/>
              <a:pathLst>
                <a:path w="1673" h="45" extrusionOk="0">
                  <a:moveTo>
                    <a:pt x="1" y="1"/>
                  </a:moveTo>
                  <a:lnTo>
                    <a:pt x="1" y="45"/>
                  </a:lnTo>
                  <a:lnTo>
                    <a:pt x="1672" y="45"/>
                  </a:ln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7131671" y="3640150"/>
              <a:ext cx="391000" cy="3763"/>
            </a:xfrm>
            <a:custGeom>
              <a:avLst/>
              <a:gdLst/>
              <a:ahLst/>
              <a:cxnLst/>
              <a:rect l="l" t="t" r="r" b="b"/>
              <a:pathLst>
                <a:path w="5807" h="56" extrusionOk="0">
                  <a:moveTo>
                    <a:pt x="0" y="1"/>
                  </a:moveTo>
                  <a:lnTo>
                    <a:pt x="0" y="56"/>
                  </a:lnTo>
                  <a:lnTo>
                    <a:pt x="5807" y="56"/>
                  </a:lnTo>
                  <a:lnTo>
                    <a:pt x="5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5291646" y="3770231"/>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5573764" y="3727363"/>
              <a:ext cx="2043003" cy="3024"/>
            </a:xfrm>
            <a:custGeom>
              <a:avLst/>
              <a:gdLst/>
              <a:ahLst/>
              <a:cxnLst/>
              <a:rect l="l" t="t" r="r" b="b"/>
              <a:pathLst>
                <a:path w="30342" h="45" extrusionOk="0">
                  <a:moveTo>
                    <a:pt x="0" y="1"/>
                  </a:moveTo>
                  <a:lnTo>
                    <a:pt x="0" y="45"/>
                  </a:lnTo>
                  <a:lnTo>
                    <a:pt x="30341" y="45"/>
                  </a:lnTo>
                  <a:lnTo>
                    <a:pt x="303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5441929" y="3683756"/>
              <a:ext cx="2014858" cy="3024"/>
            </a:xfrm>
            <a:custGeom>
              <a:avLst/>
              <a:gdLst/>
              <a:ahLst/>
              <a:cxnLst/>
              <a:rect l="l" t="t" r="r" b="b"/>
              <a:pathLst>
                <a:path w="29924" h="45" extrusionOk="0">
                  <a:moveTo>
                    <a:pt x="1" y="1"/>
                  </a:moveTo>
                  <a:lnTo>
                    <a:pt x="1" y="45"/>
                  </a:lnTo>
                  <a:lnTo>
                    <a:pt x="29924" y="45"/>
                  </a:lnTo>
                  <a:lnTo>
                    <a:pt x="29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5333122" y="3640150"/>
              <a:ext cx="1660150" cy="3763"/>
            </a:xfrm>
            <a:custGeom>
              <a:avLst/>
              <a:gdLst/>
              <a:ahLst/>
              <a:cxnLst/>
              <a:rect l="l" t="t" r="r" b="b"/>
              <a:pathLst>
                <a:path w="24656" h="56" extrusionOk="0">
                  <a:moveTo>
                    <a:pt x="0" y="1"/>
                  </a:moveTo>
                  <a:lnTo>
                    <a:pt x="0" y="56"/>
                  </a:lnTo>
                  <a:lnTo>
                    <a:pt x="24656" y="56"/>
                  </a:lnTo>
                  <a:lnTo>
                    <a:pt x="24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5601908" y="3597349"/>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5291646" y="3553742"/>
              <a:ext cx="2014858" cy="3763"/>
            </a:xfrm>
            <a:custGeom>
              <a:avLst/>
              <a:gdLst/>
              <a:ahLst/>
              <a:cxnLst/>
              <a:rect l="l" t="t" r="r" b="b"/>
              <a:pathLst>
                <a:path w="29924" h="56" extrusionOk="0">
                  <a:moveTo>
                    <a:pt x="0" y="0"/>
                  </a:moveTo>
                  <a:lnTo>
                    <a:pt x="0" y="55"/>
                  </a:lnTo>
                  <a:lnTo>
                    <a:pt x="29923" y="55"/>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7366387" y="3553742"/>
              <a:ext cx="250342" cy="3763"/>
            </a:xfrm>
            <a:custGeom>
              <a:avLst/>
              <a:gdLst/>
              <a:ahLst/>
              <a:cxnLst/>
              <a:rect l="l" t="t" r="r" b="b"/>
              <a:pathLst>
                <a:path w="3718" h="56" extrusionOk="0">
                  <a:moveTo>
                    <a:pt x="0" y="0"/>
                  </a:moveTo>
                  <a:lnTo>
                    <a:pt x="0" y="55"/>
                  </a:lnTo>
                  <a:lnTo>
                    <a:pt x="3717" y="55"/>
                  </a:lnTo>
                  <a:lnTo>
                    <a:pt x="3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6023199" y="3513092"/>
              <a:ext cx="861991" cy="301549"/>
            </a:xfrm>
            <a:custGeom>
              <a:avLst/>
              <a:gdLst/>
              <a:ahLst/>
              <a:cxnLst/>
              <a:rect l="l" t="t" r="r" b="b"/>
              <a:pathLst>
                <a:path w="12802" h="4488" extrusionOk="0">
                  <a:moveTo>
                    <a:pt x="0" y="0"/>
                  </a:moveTo>
                  <a:lnTo>
                    <a:pt x="0" y="4487"/>
                  </a:lnTo>
                  <a:lnTo>
                    <a:pt x="12801" y="4487"/>
                  </a:lnTo>
                  <a:lnTo>
                    <a:pt x="12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6170519" y="3586263"/>
              <a:ext cx="567276" cy="154470"/>
            </a:xfrm>
            <a:custGeom>
              <a:avLst/>
              <a:gdLst/>
              <a:ahLst/>
              <a:cxnLst/>
              <a:rect l="l" t="t" r="r" b="b"/>
              <a:pathLst>
                <a:path w="8425" h="2299" extrusionOk="0">
                  <a:moveTo>
                    <a:pt x="1156" y="0"/>
                  </a:moveTo>
                  <a:cubicBezTo>
                    <a:pt x="518" y="0"/>
                    <a:pt x="1" y="517"/>
                    <a:pt x="1" y="1155"/>
                  </a:cubicBezTo>
                  <a:cubicBezTo>
                    <a:pt x="1" y="1793"/>
                    <a:pt x="518" y="2299"/>
                    <a:pt x="1156" y="2299"/>
                  </a:cubicBezTo>
                  <a:lnTo>
                    <a:pt x="7281" y="2299"/>
                  </a:lnTo>
                  <a:cubicBezTo>
                    <a:pt x="7919" y="2299"/>
                    <a:pt x="8425" y="1793"/>
                    <a:pt x="8425" y="1155"/>
                  </a:cubicBezTo>
                  <a:cubicBezTo>
                    <a:pt x="8425" y="517"/>
                    <a:pt x="7919" y="0"/>
                    <a:pt x="7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6234214" y="3610653"/>
              <a:ext cx="65245" cy="106429"/>
            </a:xfrm>
            <a:custGeom>
              <a:avLst/>
              <a:gdLst/>
              <a:ahLst/>
              <a:cxnLst/>
              <a:rect l="l" t="t" r="r" b="b"/>
              <a:pathLst>
                <a:path w="969" h="1584" extrusionOk="0">
                  <a:moveTo>
                    <a:pt x="462" y="0"/>
                  </a:moveTo>
                  <a:cubicBezTo>
                    <a:pt x="407" y="0"/>
                    <a:pt x="374" y="44"/>
                    <a:pt x="374" y="88"/>
                  </a:cubicBezTo>
                  <a:cubicBezTo>
                    <a:pt x="374" y="121"/>
                    <a:pt x="353" y="154"/>
                    <a:pt x="309" y="165"/>
                  </a:cubicBezTo>
                  <a:cubicBezTo>
                    <a:pt x="287" y="176"/>
                    <a:pt x="265" y="187"/>
                    <a:pt x="254" y="187"/>
                  </a:cubicBezTo>
                  <a:cubicBezTo>
                    <a:pt x="188" y="220"/>
                    <a:pt x="133" y="264"/>
                    <a:pt x="100" y="319"/>
                  </a:cubicBezTo>
                  <a:cubicBezTo>
                    <a:pt x="56" y="374"/>
                    <a:pt x="45" y="440"/>
                    <a:pt x="45" y="517"/>
                  </a:cubicBezTo>
                  <a:cubicBezTo>
                    <a:pt x="45" y="682"/>
                    <a:pt x="133" y="781"/>
                    <a:pt x="309" y="836"/>
                  </a:cubicBezTo>
                  <a:lnTo>
                    <a:pt x="616" y="935"/>
                  </a:lnTo>
                  <a:cubicBezTo>
                    <a:pt x="660" y="946"/>
                    <a:pt x="682" y="968"/>
                    <a:pt x="704" y="979"/>
                  </a:cubicBezTo>
                  <a:cubicBezTo>
                    <a:pt x="726" y="1001"/>
                    <a:pt x="737" y="1023"/>
                    <a:pt x="737" y="1056"/>
                  </a:cubicBezTo>
                  <a:cubicBezTo>
                    <a:pt x="737" y="1100"/>
                    <a:pt x="715" y="1144"/>
                    <a:pt x="671" y="1166"/>
                  </a:cubicBezTo>
                  <a:cubicBezTo>
                    <a:pt x="627" y="1199"/>
                    <a:pt x="572" y="1221"/>
                    <a:pt x="506" y="1221"/>
                  </a:cubicBezTo>
                  <a:cubicBezTo>
                    <a:pt x="440" y="1221"/>
                    <a:pt x="374" y="1199"/>
                    <a:pt x="331" y="1155"/>
                  </a:cubicBezTo>
                  <a:cubicBezTo>
                    <a:pt x="298" y="1133"/>
                    <a:pt x="265" y="1100"/>
                    <a:pt x="254" y="1056"/>
                  </a:cubicBezTo>
                  <a:cubicBezTo>
                    <a:pt x="232" y="1023"/>
                    <a:pt x="199" y="1001"/>
                    <a:pt x="155" y="1001"/>
                  </a:cubicBezTo>
                  <a:lnTo>
                    <a:pt x="89" y="1012"/>
                  </a:lnTo>
                  <a:cubicBezTo>
                    <a:pt x="34" y="1023"/>
                    <a:pt x="1" y="1078"/>
                    <a:pt x="23" y="1133"/>
                  </a:cubicBezTo>
                  <a:cubicBezTo>
                    <a:pt x="34" y="1177"/>
                    <a:pt x="56" y="1210"/>
                    <a:pt x="78" y="1243"/>
                  </a:cubicBezTo>
                  <a:cubicBezTo>
                    <a:pt x="122" y="1309"/>
                    <a:pt x="177" y="1353"/>
                    <a:pt x="254" y="1386"/>
                  </a:cubicBezTo>
                  <a:cubicBezTo>
                    <a:pt x="276" y="1397"/>
                    <a:pt x="287" y="1397"/>
                    <a:pt x="309" y="1408"/>
                  </a:cubicBezTo>
                  <a:cubicBezTo>
                    <a:pt x="342" y="1419"/>
                    <a:pt x="374" y="1452"/>
                    <a:pt x="374" y="1485"/>
                  </a:cubicBezTo>
                  <a:lnTo>
                    <a:pt x="374" y="1496"/>
                  </a:lnTo>
                  <a:cubicBezTo>
                    <a:pt x="374" y="1540"/>
                    <a:pt x="407" y="1584"/>
                    <a:pt x="451" y="1584"/>
                  </a:cubicBezTo>
                  <a:lnTo>
                    <a:pt x="517" y="1584"/>
                  </a:lnTo>
                  <a:cubicBezTo>
                    <a:pt x="572" y="1584"/>
                    <a:pt x="605" y="1540"/>
                    <a:pt x="605" y="1496"/>
                  </a:cubicBezTo>
                  <a:cubicBezTo>
                    <a:pt x="605" y="1452"/>
                    <a:pt x="627" y="1419"/>
                    <a:pt x="671" y="1408"/>
                  </a:cubicBezTo>
                  <a:cubicBezTo>
                    <a:pt x="693" y="1408"/>
                    <a:pt x="715" y="1397"/>
                    <a:pt x="737" y="1386"/>
                  </a:cubicBezTo>
                  <a:cubicBezTo>
                    <a:pt x="814" y="1353"/>
                    <a:pt x="869" y="1309"/>
                    <a:pt x="902" y="1243"/>
                  </a:cubicBezTo>
                  <a:cubicBezTo>
                    <a:pt x="946" y="1188"/>
                    <a:pt x="968" y="1122"/>
                    <a:pt x="968" y="1045"/>
                  </a:cubicBezTo>
                  <a:cubicBezTo>
                    <a:pt x="968" y="946"/>
                    <a:pt x="935" y="880"/>
                    <a:pt x="891" y="825"/>
                  </a:cubicBezTo>
                  <a:cubicBezTo>
                    <a:pt x="847" y="770"/>
                    <a:pt x="770" y="737"/>
                    <a:pt x="660" y="704"/>
                  </a:cubicBezTo>
                  <a:lnTo>
                    <a:pt x="440" y="638"/>
                  </a:lnTo>
                  <a:cubicBezTo>
                    <a:pt x="385" y="627"/>
                    <a:pt x="342" y="605"/>
                    <a:pt x="320" y="583"/>
                  </a:cubicBezTo>
                  <a:cubicBezTo>
                    <a:pt x="287" y="561"/>
                    <a:pt x="276" y="539"/>
                    <a:pt x="276" y="506"/>
                  </a:cubicBezTo>
                  <a:cubicBezTo>
                    <a:pt x="276" y="484"/>
                    <a:pt x="287" y="451"/>
                    <a:pt x="309" y="429"/>
                  </a:cubicBezTo>
                  <a:cubicBezTo>
                    <a:pt x="320" y="407"/>
                    <a:pt x="353" y="396"/>
                    <a:pt x="374" y="385"/>
                  </a:cubicBezTo>
                  <a:cubicBezTo>
                    <a:pt x="407" y="374"/>
                    <a:pt x="440" y="363"/>
                    <a:pt x="484" y="363"/>
                  </a:cubicBezTo>
                  <a:cubicBezTo>
                    <a:pt x="517" y="363"/>
                    <a:pt x="561" y="374"/>
                    <a:pt x="594" y="396"/>
                  </a:cubicBezTo>
                  <a:cubicBezTo>
                    <a:pt x="627" y="407"/>
                    <a:pt x="649" y="429"/>
                    <a:pt x="671" y="462"/>
                  </a:cubicBezTo>
                  <a:cubicBezTo>
                    <a:pt x="682" y="473"/>
                    <a:pt x="682" y="484"/>
                    <a:pt x="693" y="495"/>
                  </a:cubicBezTo>
                  <a:cubicBezTo>
                    <a:pt x="712" y="522"/>
                    <a:pt x="737" y="542"/>
                    <a:pt x="764" y="542"/>
                  </a:cubicBezTo>
                  <a:cubicBezTo>
                    <a:pt x="770" y="542"/>
                    <a:pt x="776" y="541"/>
                    <a:pt x="781" y="539"/>
                  </a:cubicBezTo>
                  <a:lnTo>
                    <a:pt x="858" y="528"/>
                  </a:lnTo>
                  <a:cubicBezTo>
                    <a:pt x="913" y="517"/>
                    <a:pt x="946" y="462"/>
                    <a:pt x="924" y="407"/>
                  </a:cubicBezTo>
                  <a:cubicBezTo>
                    <a:pt x="902" y="374"/>
                    <a:pt x="891" y="341"/>
                    <a:pt x="858" y="319"/>
                  </a:cubicBezTo>
                  <a:cubicBezTo>
                    <a:pt x="825" y="264"/>
                    <a:pt x="770" y="220"/>
                    <a:pt x="704" y="187"/>
                  </a:cubicBezTo>
                  <a:cubicBezTo>
                    <a:pt x="693" y="187"/>
                    <a:pt x="682" y="187"/>
                    <a:pt x="660" y="176"/>
                  </a:cubicBezTo>
                  <a:cubicBezTo>
                    <a:pt x="627" y="165"/>
                    <a:pt x="605" y="132"/>
                    <a:pt x="605" y="99"/>
                  </a:cubicBezTo>
                  <a:lnTo>
                    <a:pt x="605" y="88"/>
                  </a:lnTo>
                  <a:cubicBezTo>
                    <a:pt x="605" y="44"/>
                    <a:pt x="572"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6043196"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6831037"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5387122" y="3786491"/>
              <a:ext cx="2134104" cy="28153"/>
            </a:xfrm>
            <a:custGeom>
              <a:avLst/>
              <a:gdLst/>
              <a:ahLst/>
              <a:cxnLst/>
              <a:rect l="l" t="t" r="r" b="b"/>
              <a:pathLst>
                <a:path w="31695" h="419" extrusionOk="0">
                  <a:moveTo>
                    <a:pt x="210" y="0"/>
                  </a:moveTo>
                  <a:cubicBezTo>
                    <a:pt x="100" y="0"/>
                    <a:pt x="1" y="88"/>
                    <a:pt x="1" y="209"/>
                  </a:cubicBezTo>
                  <a:cubicBezTo>
                    <a:pt x="1" y="319"/>
                    <a:pt x="100" y="418"/>
                    <a:pt x="210" y="418"/>
                  </a:cubicBezTo>
                  <a:lnTo>
                    <a:pt x="31486" y="418"/>
                  </a:lnTo>
                  <a:cubicBezTo>
                    <a:pt x="31596" y="418"/>
                    <a:pt x="31695" y="319"/>
                    <a:pt x="31695" y="209"/>
                  </a:cubicBezTo>
                  <a:cubicBezTo>
                    <a:pt x="31695" y="88"/>
                    <a:pt x="31596" y="0"/>
                    <a:pt x="31486"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5340529" y="3534526"/>
              <a:ext cx="1262552" cy="42934"/>
            </a:xfrm>
            <a:custGeom>
              <a:avLst/>
              <a:gdLst/>
              <a:ahLst/>
              <a:cxnLst/>
              <a:rect l="l" t="t" r="r" b="b"/>
              <a:pathLst>
                <a:path w="18751" h="639" extrusionOk="0">
                  <a:moveTo>
                    <a:pt x="330" y="0"/>
                  </a:moveTo>
                  <a:cubicBezTo>
                    <a:pt x="143" y="0"/>
                    <a:pt x="0" y="143"/>
                    <a:pt x="0" y="319"/>
                  </a:cubicBezTo>
                  <a:cubicBezTo>
                    <a:pt x="0" y="495"/>
                    <a:pt x="143" y="638"/>
                    <a:pt x="330" y="638"/>
                  </a:cubicBezTo>
                  <a:lnTo>
                    <a:pt x="18431" y="638"/>
                  </a:lnTo>
                  <a:cubicBezTo>
                    <a:pt x="18607" y="638"/>
                    <a:pt x="18750" y="495"/>
                    <a:pt x="18750" y="319"/>
                  </a:cubicBezTo>
                  <a:cubicBezTo>
                    <a:pt x="18750" y="132"/>
                    <a:pt x="18607" y="0"/>
                    <a:pt x="18431"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6331239" y="3615087"/>
              <a:ext cx="350264" cy="32520"/>
            </a:xfrm>
            <a:custGeom>
              <a:avLst/>
              <a:gdLst/>
              <a:ahLst/>
              <a:cxnLst/>
              <a:rect l="l" t="t" r="r" b="b"/>
              <a:pathLst>
                <a:path w="5202" h="484" extrusionOk="0">
                  <a:moveTo>
                    <a:pt x="253" y="0"/>
                  </a:moveTo>
                  <a:cubicBezTo>
                    <a:pt x="110" y="0"/>
                    <a:pt x="0" y="110"/>
                    <a:pt x="0" y="242"/>
                  </a:cubicBezTo>
                  <a:cubicBezTo>
                    <a:pt x="0" y="374"/>
                    <a:pt x="110" y="484"/>
                    <a:pt x="253" y="484"/>
                  </a:cubicBezTo>
                  <a:lnTo>
                    <a:pt x="4960" y="484"/>
                  </a:lnTo>
                  <a:cubicBezTo>
                    <a:pt x="5092" y="484"/>
                    <a:pt x="5202" y="374"/>
                    <a:pt x="5202" y="242"/>
                  </a:cubicBezTo>
                  <a:cubicBezTo>
                    <a:pt x="5202" y="110"/>
                    <a:pt x="5092" y="0"/>
                    <a:pt x="4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6331239" y="3665279"/>
              <a:ext cx="107395" cy="14849"/>
            </a:xfrm>
            <a:custGeom>
              <a:avLst/>
              <a:gdLst/>
              <a:ahLst/>
              <a:cxnLst/>
              <a:rect l="l" t="t" r="r" b="b"/>
              <a:pathLst>
                <a:path w="1595" h="221" extrusionOk="0">
                  <a:moveTo>
                    <a:pt x="110" y="1"/>
                  </a:moveTo>
                  <a:cubicBezTo>
                    <a:pt x="55" y="1"/>
                    <a:pt x="0" y="56"/>
                    <a:pt x="0" y="111"/>
                  </a:cubicBezTo>
                  <a:cubicBezTo>
                    <a:pt x="0" y="177"/>
                    <a:pt x="55" y="221"/>
                    <a:pt x="110" y="221"/>
                  </a:cubicBezTo>
                  <a:lnTo>
                    <a:pt x="1485" y="221"/>
                  </a:lnTo>
                  <a:cubicBezTo>
                    <a:pt x="1551" y="221"/>
                    <a:pt x="1595" y="166"/>
                    <a:pt x="1595" y="111"/>
                  </a:cubicBezTo>
                  <a:cubicBezTo>
                    <a:pt x="1595" y="56"/>
                    <a:pt x="1551"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6454118" y="3665279"/>
              <a:ext cx="188935" cy="14849"/>
            </a:xfrm>
            <a:custGeom>
              <a:avLst/>
              <a:gdLst/>
              <a:ahLst/>
              <a:cxnLst/>
              <a:rect l="l" t="t" r="r" b="b"/>
              <a:pathLst>
                <a:path w="2806" h="221" extrusionOk="0">
                  <a:moveTo>
                    <a:pt x="111" y="1"/>
                  </a:moveTo>
                  <a:cubicBezTo>
                    <a:pt x="56" y="1"/>
                    <a:pt x="1" y="56"/>
                    <a:pt x="1" y="111"/>
                  </a:cubicBezTo>
                  <a:cubicBezTo>
                    <a:pt x="1" y="177"/>
                    <a:pt x="56" y="221"/>
                    <a:pt x="111" y="221"/>
                  </a:cubicBezTo>
                  <a:lnTo>
                    <a:pt x="2695" y="221"/>
                  </a:lnTo>
                  <a:cubicBezTo>
                    <a:pt x="2761" y="221"/>
                    <a:pt x="2805" y="166"/>
                    <a:pt x="2805" y="111"/>
                  </a:cubicBezTo>
                  <a:cubicBezTo>
                    <a:pt x="2805" y="56"/>
                    <a:pt x="2761" y="1"/>
                    <a:pt x="2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6331239" y="3690408"/>
              <a:ext cx="235529" cy="14110"/>
            </a:xfrm>
            <a:custGeom>
              <a:avLst/>
              <a:gdLst/>
              <a:ahLst/>
              <a:cxnLst/>
              <a:rect l="l" t="t" r="r" b="b"/>
              <a:pathLst>
                <a:path w="3498" h="210" extrusionOk="0">
                  <a:moveTo>
                    <a:pt x="110" y="1"/>
                  </a:moveTo>
                  <a:cubicBezTo>
                    <a:pt x="55" y="1"/>
                    <a:pt x="0" y="45"/>
                    <a:pt x="0" y="111"/>
                  </a:cubicBezTo>
                  <a:cubicBezTo>
                    <a:pt x="0" y="166"/>
                    <a:pt x="55" y="210"/>
                    <a:pt x="110" y="210"/>
                  </a:cubicBezTo>
                  <a:lnTo>
                    <a:pt x="3398" y="210"/>
                  </a:lnTo>
                  <a:cubicBezTo>
                    <a:pt x="3453" y="210"/>
                    <a:pt x="3497" y="166"/>
                    <a:pt x="3497" y="111"/>
                  </a:cubicBezTo>
                  <a:cubicBezTo>
                    <a:pt x="3497" y="45"/>
                    <a:pt x="3453" y="1"/>
                    <a:pt x="3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5438967" y="1648080"/>
              <a:ext cx="419212" cy="1865060"/>
            </a:xfrm>
            <a:custGeom>
              <a:avLst/>
              <a:gdLst/>
              <a:ahLst/>
              <a:cxnLst/>
              <a:rect l="l" t="t" r="r" b="b"/>
              <a:pathLst>
                <a:path w="6226" h="27758" extrusionOk="0">
                  <a:moveTo>
                    <a:pt x="1" y="1"/>
                  </a:moveTo>
                  <a:lnTo>
                    <a:pt x="1" y="27757"/>
                  </a:lnTo>
                  <a:lnTo>
                    <a:pt x="6225" y="27757"/>
                  </a:lnTo>
                  <a:lnTo>
                    <a:pt x="6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5462667" y="3485745"/>
              <a:ext cx="371810" cy="27414"/>
            </a:xfrm>
            <a:custGeom>
              <a:avLst/>
              <a:gdLst/>
              <a:ahLst/>
              <a:cxnLst/>
              <a:rect l="l" t="t" r="r" b="b"/>
              <a:pathLst>
                <a:path w="5522" h="408" extrusionOk="0">
                  <a:moveTo>
                    <a:pt x="199" y="1"/>
                  </a:moveTo>
                  <a:cubicBezTo>
                    <a:pt x="89" y="1"/>
                    <a:pt x="1" y="100"/>
                    <a:pt x="1" y="209"/>
                  </a:cubicBezTo>
                  <a:cubicBezTo>
                    <a:pt x="1" y="319"/>
                    <a:pt x="89" y="407"/>
                    <a:pt x="199"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5484887" y="1696122"/>
              <a:ext cx="74133" cy="852036"/>
            </a:xfrm>
            <a:custGeom>
              <a:avLst/>
              <a:gdLst/>
              <a:ahLst/>
              <a:cxnLst/>
              <a:rect l="l" t="t" r="r" b="b"/>
              <a:pathLst>
                <a:path w="1101" h="12681" extrusionOk="0">
                  <a:moveTo>
                    <a:pt x="550" y="1"/>
                  </a:moveTo>
                  <a:cubicBezTo>
                    <a:pt x="242" y="1"/>
                    <a:pt x="0" y="243"/>
                    <a:pt x="0" y="550"/>
                  </a:cubicBezTo>
                  <a:lnTo>
                    <a:pt x="0" y="12130"/>
                  </a:lnTo>
                  <a:cubicBezTo>
                    <a:pt x="0" y="12438"/>
                    <a:pt x="242" y="12680"/>
                    <a:pt x="550" y="12680"/>
                  </a:cubicBezTo>
                  <a:cubicBezTo>
                    <a:pt x="858" y="12680"/>
                    <a:pt x="1100" y="12438"/>
                    <a:pt x="1100" y="12130"/>
                  </a:cubicBezTo>
                  <a:lnTo>
                    <a:pt x="1100" y="550"/>
                  </a:lnTo>
                  <a:cubicBezTo>
                    <a:pt x="1100" y="243"/>
                    <a:pt x="858"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5975798" y="1255015"/>
              <a:ext cx="419145" cy="2258122"/>
            </a:xfrm>
            <a:custGeom>
              <a:avLst/>
              <a:gdLst/>
              <a:ahLst/>
              <a:cxnLst/>
              <a:rect l="l" t="t" r="r" b="b"/>
              <a:pathLst>
                <a:path w="6225" h="33608" extrusionOk="0">
                  <a:moveTo>
                    <a:pt x="1" y="0"/>
                  </a:moveTo>
                  <a:lnTo>
                    <a:pt x="1" y="33607"/>
                  </a:lnTo>
                  <a:lnTo>
                    <a:pt x="6225" y="33607"/>
                  </a:lnTo>
                  <a:lnTo>
                    <a:pt x="6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5999498" y="3485745"/>
              <a:ext cx="372551" cy="27414"/>
            </a:xfrm>
            <a:custGeom>
              <a:avLst/>
              <a:gdLst/>
              <a:ahLst/>
              <a:cxnLst/>
              <a:rect l="l" t="t" r="r" b="b"/>
              <a:pathLst>
                <a:path w="5533" h="408" extrusionOk="0">
                  <a:moveTo>
                    <a:pt x="209" y="1"/>
                  </a:moveTo>
                  <a:cubicBezTo>
                    <a:pt x="88" y="1"/>
                    <a:pt x="0" y="100"/>
                    <a:pt x="0" y="209"/>
                  </a:cubicBezTo>
                  <a:cubicBezTo>
                    <a:pt x="0" y="319"/>
                    <a:pt x="88" y="407"/>
                    <a:pt x="209" y="407"/>
                  </a:cubicBezTo>
                  <a:lnTo>
                    <a:pt x="5323" y="407"/>
                  </a:lnTo>
                  <a:cubicBezTo>
                    <a:pt x="5433" y="407"/>
                    <a:pt x="5532" y="319"/>
                    <a:pt x="5532" y="209"/>
                  </a:cubicBezTo>
                  <a:cubicBezTo>
                    <a:pt x="5532"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6021717" y="1314143"/>
              <a:ext cx="74133" cy="759650"/>
            </a:xfrm>
            <a:custGeom>
              <a:avLst/>
              <a:gdLst/>
              <a:ahLst/>
              <a:cxnLst/>
              <a:rect l="l" t="t" r="r" b="b"/>
              <a:pathLst>
                <a:path w="1101" h="11306" extrusionOk="0">
                  <a:moveTo>
                    <a:pt x="550" y="0"/>
                  </a:moveTo>
                  <a:cubicBezTo>
                    <a:pt x="242" y="0"/>
                    <a:pt x="0" y="242"/>
                    <a:pt x="0" y="550"/>
                  </a:cubicBezTo>
                  <a:lnTo>
                    <a:pt x="0" y="10755"/>
                  </a:lnTo>
                  <a:cubicBezTo>
                    <a:pt x="0" y="11063"/>
                    <a:pt x="242" y="11305"/>
                    <a:pt x="550" y="11305"/>
                  </a:cubicBezTo>
                  <a:cubicBezTo>
                    <a:pt x="847" y="11305"/>
                    <a:pt x="1100" y="11063"/>
                    <a:pt x="1100" y="10755"/>
                  </a:cubicBezTo>
                  <a:lnTo>
                    <a:pt x="1100" y="550"/>
                  </a:lnTo>
                  <a:cubicBezTo>
                    <a:pt x="1100" y="242"/>
                    <a:pt x="847" y="0"/>
                    <a:pt x="550"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6513369" y="2341959"/>
              <a:ext cx="419145" cy="1171189"/>
            </a:xfrm>
            <a:custGeom>
              <a:avLst/>
              <a:gdLst/>
              <a:ahLst/>
              <a:cxnLst/>
              <a:rect l="l" t="t" r="r" b="b"/>
              <a:pathLst>
                <a:path w="6225" h="17431" extrusionOk="0">
                  <a:moveTo>
                    <a:pt x="1" y="0"/>
                  </a:moveTo>
                  <a:lnTo>
                    <a:pt x="1" y="17430"/>
                  </a:lnTo>
                  <a:lnTo>
                    <a:pt x="6225" y="17430"/>
                  </a:lnTo>
                  <a:lnTo>
                    <a:pt x="62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6537070"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6555586" y="2389194"/>
              <a:ext cx="74133" cy="789214"/>
            </a:xfrm>
            <a:custGeom>
              <a:avLst/>
              <a:gdLst/>
              <a:ahLst/>
              <a:cxnLst/>
              <a:rect l="l" t="t" r="r" b="b"/>
              <a:pathLst>
                <a:path w="1101" h="11746" extrusionOk="0">
                  <a:moveTo>
                    <a:pt x="550" y="1"/>
                  </a:moveTo>
                  <a:cubicBezTo>
                    <a:pt x="242" y="1"/>
                    <a:pt x="0" y="243"/>
                    <a:pt x="0" y="551"/>
                  </a:cubicBezTo>
                  <a:lnTo>
                    <a:pt x="0" y="11196"/>
                  </a:lnTo>
                  <a:cubicBezTo>
                    <a:pt x="0" y="11504"/>
                    <a:pt x="242" y="11746"/>
                    <a:pt x="550" y="11746"/>
                  </a:cubicBezTo>
                  <a:cubicBezTo>
                    <a:pt x="858" y="11746"/>
                    <a:pt x="1100" y="11493"/>
                    <a:pt x="1100" y="11196"/>
                  </a:cubicBezTo>
                  <a:lnTo>
                    <a:pt x="1100" y="551"/>
                  </a:lnTo>
                  <a:cubicBezTo>
                    <a:pt x="1100" y="243"/>
                    <a:pt x="847"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7050200" y="1897089"/>
              <a:ext cx="419145" cy="1616054"/>
            </a:xfrm>
            <a:custGeom>
              <a:avLst/>
              <a:gdLst/>
              <a:ahLst/>
              <a:cxnLst/>
              <a:rect l="l" t="t" r="r" b="b"/>
              <a:pathLst>
                <a:path w="6225" h="24052" extrusionOk="0">
                  <a:moveTo>
                    <a:pt x="0" y="1"/>
                  </a:moveTo>
                  <a:lnTo>
                    <a:pt x="0" y="24051"/>
                  </a:lnTo>
                  <a:lnTo>
                    <a:pt x="6225" y="24051"/>
                  </a:lnTo>
                  <a:lnTo>
                    <a:pt x="6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7081307"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7096861" y="1942174"/>
              <a:ext cx="74806" cy="800300"/>
            </a:xfrm>
            <a:custGeom>
              <a:avLst/>
              <a:gdLst/>
              <a:ahLst/>
              <a:cxnLst/>
              <a:rect l="l" t="t" r="r" b="b"/>
              <a:pathLst>
                <a:path w="1111" h="11911" extrusionOk="0">
                  <a:moveTo>
                    <a:pt x="561" y="1"/>
                  </a:moveTo>
                  <a:cubicBezTo>
                    <a:pt x="253" y="1"/>
                    <a:pt x="0" y="254"/>
                    <a:pt x="0" y="550"/>
                  </a:cubicBezTo>
                  <a:lnTo>
                    <a:pt x="0" y="11350"/>
                  </a:lnTo>
                  <a:cubicBezTo>
                    <a:pt x="0" y="11658"/>
                    <a:pt x="253" y="11910"/>
                    <a:pt x="561" y="11910"/>
                  </a:cubicBezTo>
                  <a:cubicBezTo>
                    <a:pt x="858" y="11910"/>
                    <a:pt x="1111" y="11658"/>
                    <a:pt x="1111" y="11350"/>
                  </a:cubicBezTo>
                  <a:lnTo>
                    <a:pt x="1111" y="550"/>
                  </a:lnTo>
                  <a:cubicBezTo>
                    <a:pt x="1111" y="254"/>
                    <a:pt x="858" y="1"/>
                    <a:pt x="561"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95836485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Bridge</a:t>
            </a:r>
            <a:endParaRPr dirty="0"/>
          </a:p>
        </p:txBody>
      </p:sp>
      <p:sp>
        <p:nvSpPr>
          <p:cNvPr id="1887" name="Google Shape;1887;p43"/>
          <p:cNvSpPr txBox="1">
            <a:spLocks noGrp="1"/>
          </p:cNvSpPr>
          <p:nvPr>
            <p:ph type="subTitle" idx="1"/>
          </p:nvPr>
        </p:nvSpPr>
        <p:spPr>
          <a:xfrm>
            <a:off x="711083" y="1429067"/>
            <a:ext cx="7721833" cy="31226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800" b="1" dirty="0"/>
              <a:t> Le pont (Bridge) est un patron de conception qui permet de découpler l'interface d'une classe et son implémentation. Ainsi l'interface et</a:t>
            </a:r>
          </a:p>
          <a:p>
            <a:pPr marL="0" lvl="0" indent="0" algn="ctr" rtl="0">
              <a:spcBef>
                <a:spcPts val="0"/>
              </a:spcBef>
              <a:spcAft>
                <a:spcPts val="0"/>
              </a:spcAft>
              <a:buNone/>
            </a:pPr>
            <a:r>
              <a:rPr lang="fr-FR" sz="1800" b="1" dirty="0"/>
              <a:t> l'implémentation peuvent varier séparément.</a:t>
            </a:r>
          </a:p>
          <a:p>
            <a:pPr marL="0" lvl="0" indent="0" algn="ctr" rtl="0">
              <a:spcBef>
                <a:spcPts val="0"/>
              </a:spcBef>
              <a:spcAft>
                <a:spcPts val="0"/>
              </a:spcAft>
              <a:buNone/>
            </a:pPr>
            <a:r>
              <a:rPr lang="fr-FR" sz="1800" b="1" dirty="0"/>
              <a:t> Le pont est lui utilisé pour découpler l'interface de l'implémentation. Ainsi, vous pouvez modifier ou changer l'implémentation d'une classe</a:t>
            </a:r>
          </a:p>
          <a:p>
            <a:pPr marL="0" lvl="0" indent="0" algn="ctr" rtl="0">
              <a:spcBef>
                <a:spcPts val="0"/>
              </a:spcBef>
              <a:spcAft>
                <a:spcPts val="0"/>
              </a:spcAft>
              <a:buNone/>
            </a:pPr>
            <a:r>
              <a:rPr lang="fr-FR" sz="1800" b="1" dirty="0"/>
              <a:t> sans devoir modifier le code client (si l'interface ne change pas).</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252712424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3" name="Image 2">
            <a:extLst>
              <a:ext uri="{FF2B5EF4-FFF2-40B4-BE49-F238E27FC236}">
                <a16:creationId xmlns:a16="http://schemas.microsoft.com/office/drawing/2014/main" id="{9C701A1D-07F6-42F2-B93A-233869AB649C}"/>
              </a:ext>
            </a:extLst>
          </p:cNvPr>
          <p:cNvPicPr>
            <a:picLocks noChangeAspect="1"/>
          </p:cNvPicPr>
          <p:nvPr/>
        </p:nvPicPr>
        <p:blipFill rotWithShape="1">
          <a:blip r:embed="rId3"/>
          <a:srcRect l="1666" t="31851" r="4334" b="14519"/>
          <a:stretch/>
        </p:blipFill>
        <p:spPr>
          <a:xfrm>
            <a:off x="160020" y="1463040"/>
            <a:ext cx="8595360" cy="2758440"/>
          </a:xfrm>
          <a:prstGeom prst="rect">
            <a:avLst/>
          </a:prstGeom>
        </p:spPr>
      </p:pic>
    </p:spTree>
    <p:extLst>
      <p:ext uri="{BB962C8B-B14F-4D97-AF65-F5344CB8AC3E}">
        <p14:creationId xmlns:p14="http://schemas.microsoft.com/office/powerpoint/2010/main" val="309080376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 PARTICULIER</a:t>
            </a:r>
            <a:endParaRPr dirty="0"/>
          </a:p>
        </p:txBody>
      </p:sp>
      <p:pic>
        <p:nvPicPr>
          <p:cNvPr id="4" name="Image 3">
            <a:extLst>
              <a:ext uri="{FF2B5EF4-FFF2-40B4-BE49-F238E27FC236}">
                <a16:creationId xmlns:a16="http://schemas.microsoft.com/office/drawing/2014/main" id="{88FB3684-1C4D-4718-A962-EB26EE420D8D}"/>
              </a:ext>
            </a:extLst>
          </p:cNvPr>
          <p:cNvPicPr>
            <a:picLocks noChangeAspect="1"/>
          </p:cNvPicPr>
          <p:nvPr/>
        </p:nvPicPr>
        <p:blipFill rotWithShape="1">
          <a:blip r:embed="rId3"/>
          <a:srcRect l="38250" t="29185" r="3084" b="41926"/>
          <a:stretch/>
        </p:blipFill>
        <p:spPr>
          <a:xfrm>
            <a:off x="632265" y="1539240"/>
            <a:ext cx="8115495" cy="2247900"/>
          </a:xfrm>
          <a:prstGeom prst="rect">
            <a:avLst/>
          </a:prstGeom>
        </p:spPr>
      </p:pic>
    </p:spTree>
    <p:extLst>
      <p:ext uri="{BB962C8B-B14F-4D97-AF65-F5344CB8AC3E}">
        <p14:creationId xmlns:p14="http://schemas.microsoft.com/office/powerpoint/2010/main" val="267208999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https://github.com/lilfranck/INF461_GB_YOUMBI_FODOUOP_FRANCOIS/tree/main/structuration/src/Bridge1</a:t>
            </a:r>
          </a:p>
        </p:txBody>
      </p:sp>
    </p:spTree>
    <p:extLst>
      <p:ext uri="{BB962C8B-B14F-4D97-AF65-F5344CB8AC3E}">
        <p14:creationId xmlns:p14="http://schemas.microsoft.com/office/powerpoint/2010/main" val="11684658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Cas particulier</a:t>
            </a:r>
            <a:endParaRPr dirty="0"/>
          </a:p>
        </p:txBody>
      </p:sp>
      <p:sp>
        <p:nvSpPr>
          <p:cNvPr id="1887" name="Google Shape;1887;p43"/>
          <p:cNvSpPr txBox="1">
            <a:spLocks noGrp="1"/>
          </p:cNvSpPr>
          <p:nvPr>
            <p:ph type="subTitle" idx="1"/>
          </p:nvPr>
        </p:nvSpPr>
        <p:spPr>
          <a:xfrm>
            <a:off x="754673" y="1623061"/>
            <a:ext cx="7721833" cy="2898133"/>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None/>
            </a:pPr>
            <a:r>
              <a:rPr lang="fr-FR" sz="1600" dirty="0">
                <a:latin typeface="+mn-lt"/>
              </a:rPr>
              <a:t>   On veut gérer des formes géométriques. On a des Rectangles, des triangles et des</a:t>
            </a:r>
          </a:p>
          <a:p>
            <a:pPr marL="0" lvl="0" indent="0" algn="just" rtl="0">
              <a:spcBef>
                <a:spcPts val="0"/>
              </a:spcBef>
              <a:spcAft>
                <a:spcPts val="0"/>
              </a:spcAft>
              <a:buNone/>
            </a:pPr>
            <a:r>
              <a:rPr lang="fr-FR" sz="1600" dirty="0">
                <a:latin typeface="+mn-lt"/>
              </a:rPr>
              <a:t> ces formes pouvant être de couleur rouge, verte ou bleu.</a:t>
            </a:r>
          </a:p>
          <a:p>
            <a:pPr marL="0" lvl="0" indent="0" algn="just" rtl="0">
              <a:spcBef>
                <a:spcPts val="0"/>
              </a:spcBef>
              <a:spcAft>
                <a:spcPts val="0"/>
              </a:spcAft>
              <a:buNone/>
            </a:pPr>
            <a:r>
              <a:rPr lang="fr-FR" sz="1600" dirty="0">
                <a:latin typeface="+mn-lt"/>
              </a:rPr>
              <a:t>Le patron adapté a cette structure est le patron Bridge.</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414937529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grpSp>
        <p:nvGrpSpPr>
          <p:cNvPr id="22" name="Groupe 21">
            <a:extLst>
              <a:ext uri="{FF2B5EF4-FFF2-40B4-BE49-F238E27FC236}">
                <a16:creationId xmlns:a16="http://schemas.microsoft.com/office/drawing/2014/main" id="{79F2C2FC-A720-4AE9-ACA1-BD0E91375AFC}"/>
              </a:ext>
            </a:extLst>
          </p:cNvPr>
          <p:cNvGrpSpPr/>
          <p:nvPr/>
        </p:nvGrpSpPr>
        <p:grpSpPr>
          <a:xfrm>
            <a:off x="280416" y="1456944"/>
            <a:ext cx="8595360" cy="2151888"/>
            <a:chOff x="280416" y="1456944"/>
            <a:chExt cx="8595360" cy="2151888"/>
          </a:xfrm>
        </p:grpSpPr>
        <p:sp>
          <p:nvSpPr>
            <p:cNvPr id="20" name="Rectangle 19">
              <a:extLst>
                <a:ext uri="{FF2B5EF4-FFF2-40B4-BE49-F238E27FC236}">
                  <a16:creationId xmlns:a16="http://schemas.microsoft.com/office/drawing/2014/main" id="{06871609-9F2A-4C7D-BBE1-09789DC9511A}"/>
                </a:ext>
              </a:extLst>
            </p:cNvPr>
            <p:cNvSpPr/>
            <p:nvPr/>
          </p:nvSpPr>
          <p:spPr>
            <a:xfrm>
              <a:off x="280416" y="1456944"/>
              <a:ext cx="8595360" cy="21518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pic>
          <p:nvPicPr>
            <p:cNvPr id="4" name="Image 3">
              <a:extLst>
                <a:ext uri="{FF2B5EF4-FFF2-40B4-BE49-F238E27FC236}">
                  <a16:creationId xmlns:a16="http://schemas.microsoft.com/office/drawing/2014/main" id="{357DDF74-73D6-48EA-96EB-0E01253271E4}"/>
                </a:ext>
              </a:extLst>
            </p:cNvPr>
            <p:cNvPicPr>
              <a:picLocks noChangeAspect="1"/>
            </p:cNvPicPr>
            <p:nvPr/>
          </p:nvPicPr>
          <p:blipFill rotWithShape="1">
            <a:blip r:embed="rId3"/>
            <a:srcRect l="38250" t="29185" r="3084" b="41926"/>
            <a:stretch/>
          </p:blipFill>
          <p:spPr>
            <a:xfrm>
              <a:off x="1765964" y="1794510"/>
              <a:ext cx="5612071" cy="1554480"/>
            </a:xfrm>
            <a:prstGeom prst="rect">
              <a:avLst/>
            </a:prstGeom>
          </p:spPr>
        </p:pic>
        <p:sp>
          <p:nvSpPr>
            <p:cNvPr id="2" name="Rectangle 1">
              <a:extLst>
                <a:ext uri="{FF2B5EF4-FFF2-40B4-BE49-F238E27FC236}">
                  <a16:creationId xmlns:a16="http://schemas.microsoft.com/office/drawing/2014/main" id="{B5401649-E109-47BD-BEBE-4969DF337318}"/>
                </a:ext>
              </a:extLst>
            </p:cNvPr>
            <p:cNvSpPr/>
            <p:nvPr/>
          </p:nvSpPr>
          <p:spPr>
            <a:xfrm>
              <a:off x="464820" y="2937510"/>
              <a:ext cx="1024890" cy="411480"/>
            </a:xfrm>
            <a:prstGeom prst="rect">
              <a:avLst/>
            </a:prstGeom>
            <a:solidFill>
              <a:srgbClr val="E8C87B"/>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51AC1D93-9525-49BB-91AE-E0D19D44E879}"/>
                </a:ext>
              </a:extLst>
            </p:cNvPr>
            <p:cNvSpPr/>
            <p:nvPr/>
          </p:nvSpPr>
          <p:spPr>
            <a:xfrm>
              <a:off x="464820" y="3059430"/>
              <a:ext cx="1024890" cy="45719"/>
            </a:xfrm>
            <a:prstGeom prst="rect">
              <a:avLst/>
            </a:prstGeom>
            <a:solidFill>
              <a:srgbClr val="E8C87B"/>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3" name="ZoneTexte 2">
              <a:extLst>
                <a:ext uri="{FF2B5EF4-FFF2-40B4-BE49-F238E27FC236}">
                  <a16:creationId xmlns:a16="http://schemas.microsoft.com/office/drawing/2014/main" id="{0717A033-622B-4E8F-AA0B-EF0245B35702}"/>
                </a:ext>
              </a:extLst>
            </p:cNvPr>
            <p:cNvSpPr txBox="1"/>
            <p:nvPr/>
          </p:nvSpPr>
          <p:spPr>
            <a:xfrm>
              <a:off x="713225" y="2901854"/>
              <a:ext cx="605035" cy="215444"/>
            </a:xfrm>
            <a:prstGeom prst="rect">
              <a:avLst/>
            </a:prstGeom>
            <a:noFill/>
          </p:spPr>
          <p:txBody>
            <a:bodyPr wrap="square" rtlCol="0">
              <a:spAutoFit/>
            </a:bodyPr>
            <a:lstStyle/>
            <a:p>
              <a:r>
                <a:rPr lang="fr-FR" sz="800" b="1" dirty="0"/>
                <a:t>Triangle</a:t>
              </a:r>
            </a:p>
          </p:txBody>
        </p:sp>
        <p:sp>
          <p:nvSpPr>
            <p:cNvPr id="8" name="ZoneTexte 7">
              <a:extLst>
                <a:ext uri="{FF2B5EF4-FFF2-40B4-BE49-F238E27FC236}">
                  <a16:creationId xmlns:a16="http://schemas.microsoft.com/office/drawing/2014/main" id="{4592744A-0053-453E-B3A0-8EA9EC8C684A}"/>
                </a:ext>
              </a:extLst>
            </p:cNvPr>
            <p:cNvSpPr txBox="1"/>
            <p:nvPr/>
          </p:nvSpPr>
          <p:spPr>
            <a:xfrm>
              <a:off x="492245" y="3093396"/>
              <a:ext cx="890785" cy="246221"/>
            </a:xfrm>
            <a:prstGeom prst="rect">
              <a:avLst/>
            </a:prstGeom>
            <a:noFill/>
          </p:spPr>
          <p:txBody>
            <a:bodyPr wrap="square" rtlCol="0">
              <a:spAutoFit/>
            </a:bodyPr>
            <a:lstStyle/>
            <a:p>
              <a:r>
                <a:rPr lang="fr-FR" sz="1000" dirty="0">
                  <a:latin typeface="+mj-lt"/>
                </a:rPr>
                <a:t>+colorier( )</a:t>
              </a:r>
            </a:p>
          </p:txBody>
        </p:sp>
        <p:sp>
          <p:nvSpPr>
            <p:cNvPr id="10" name="Rectangle 9">
              <a:extLst>
                <a:ext uri="{FF2B5EF4-FFF2-40B4-BE49-F238E27FC236}">
                  <a16:creationId xmlns:a16="http://schemas.microsoft.com/office/drawing/2014/main" id="{3D49DDDA-E4B8-4BCF-A610-B972F4E83657}"/>
                </a:ext>
              </a:extLst>
            </p:cNvPr>
            <p:cNvSpPr/>
            <p:nvPr/>
          </p:nvSpPr>
          <p:spPr>
            <a:xfrm>
              <a:off x="7411720" y="2973166"/>
              <a:ext cx="1353820" cy="411480"/>
            </a:xfrm>
            <a:prstGeom prst="rect">
              <a:avLst/>
            </a:prstGeom>
            <a:solidFill>
              <a:srgbClr val="E8C87B"/>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1" name="Rectangle 10">
              <a:extLst>
                <a:ext uri="{FF2B5EF4-FFF2-40B4-BE49-F238E27FC236}">
                  <a16:creationId xmlns:a16="http://schemas.microsoft.com/office/drawing/2014/main" id="{C9905554-D4EC-4D66-BECE-186E29E003B3}"/>
                </a:ext>
              </a:extLst>
            </p:cNvPr>
            <p:cNvSpPr/>
            <p:nvPr/>
          </p:nvSpPr>
          <p:spPr>
            <a:xfrm>
              <a:off x="7411720" y="3095086"/>
              <a:ext cx="1353820" cy="45719"/>
            </a:xfrm>
            <a:prstGeom prst="rect">
              <a:avLst/>
            </a:prstGeom>
            <a:solidFill>
              <a:srgbClr val="E8C87B"/>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ZoneTexte 11">
              <a:extLst>
                <a:ext uri="{FF2B5EF4-FFF2-40B4-BE49-F238E27FC236}">
                  <a16:creationId xmlns:a16="http://schemas.microsoft.com/office/drawing/2014/main" id="{34D4F97F-E22F-4D6A-9033-933841C75CFD}"/>
                </a:ext>
              </a:extLst>
            </p:cNvPr>
            <p:cNvSpPr txBox="1"/>
            <p:nvPr/>
          </p:nvSpPr>
          <p:spPr>
            <a:xfrm>
              <a:off x="7902695" y="2937510"/>
              <a:ext cx="605035" cy="215444"/>
            </a:xfrm>
            <a:prstGeom prst="rect">
              <a:avLst/>
            </a:prstGeom>
            <a:noFill/>
          </p:spPr>
          <p:txBody>
            <a:bodyPr wrap="square" rtlCol="0">
              <a:spAutoFit/>
            </a:bodyPr>
            <a:lstStyle/>
            <a:p>
              <a:r>
                <a:rPr lang="fr-FR" sz="800" b="1" dirty="0"/>
                <a:t>Verte</a:t>
              </a:r>
            </a:p>
          </p:txBody>
        </p:sp>
        <p:sp>
          <p:nvSpPr>
            <p:cNvPr id="13" name="ZoneTexte 12">
              <a:extLst>
                <a:ext uri="{FF2B5EF4-FFF2-40B4-BE49-F238E27FC236}">
                  <a16:creationId xmlns:a16="http://schemas.microsoft.com/office/drawing/2014/main" id="{1430E233-A1FA-47D5-B716-B3EE6B143711}"/>
                </a:ext>
              </a:extLst>
            </p:cNvPr>
            <p:cNvSpPr txBox="1"/>
            <p:nvPr/>
          </p:nvSpPr>
          <p:spPr>
            <a:xfrm>
              <a:off x="7411720" y="3136060"/>
              <a:ext cx="1267460" cy="246221"/>
            </a:xfrm>
            <a:prstGeom prst="rect">
              <a:avLst/>
            </a:prstGeom>
            <a:noFill/>
          </p:spPr>
          <p:txBody>
            <a:bodyPr wrap="square" rtlCol="0">
              <a:spAutoFit/>
            </a:bodyPr>
            <a:lstStyle/>
            <a:p>
              <a:r>
                <a:rPr lang="fr-FR" sz="1000" dirty="0">
                  <a:latin typeface="+mj-lt"/>
                </a:rPr>
                <a:t>+</a:t>
              </a:r>
              <a:r>
                <a:rPr lang="fr-FR" sz="1000" dirty="0" err="1">
                  <a:latin typeface="+mj-lt"/>
                </a:rPr>
                <a:t>RemplirCouleur</a:t>
              </a:r>
              <a:r>
                <a:rPr lang="fr-FR" sz="1000" dirty="0">
                  <a:latin typeface="+mj-lt"/>
                </a:rPr>
                <a:t>( )</a:t>
              </a:r>
            </a:p>
          </p:txBody>
        </p:sp>
        <p:cxnSp>
          <p:nvCxnSpPr>
            <p:cNvPr id="7" name="Connecteur droit 6">
              <a:extLst>
                <a:ext uri="{FF2B5EF4-FFF2-40B4-BE49-F238E27FC236}">
                  <a16:creationId xmlns:a16="http://schemas.microsoft.com/office/drawing/2014/main" id="{4BB2B139-12ED-46F4-9C58-DD7A72CE70F3}"/>
                </a:ext>
              </a:extLst>
            </p:cNvPr>
            <p:cNvCxnSpPr/>
            <p:nvPr/>
          </p:nvCxnSpPr>
          <p:spPr>
            <a:xfrm>
              <a:off x="6537960" y="2571750"/>
              <a:ext cx="163449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58597979-8CC1-417E-AAA7-2425DB587B31}"/>
                </a:ext>
              </a:extLst>
            </p:cNvPr>
            <p:cNvCxnSpPr/>
            <p:nvPr/>
          </p:nvCxnSpPr>
          <p:spPr>
            <a:xfrm>
              <a:off x="8176260" y="2571750"/>
              <a:ext cx="0" cy="401416"/>
            </a:xfrm>
            <a:prstGeom prst="line">
              <a:avLst/>
            </a:prstGeom>
          </p:spPr>
          <p:style>
            <a:lnRef idx="1">
              <a:schemeClr val="dk1"/>
            </a:lnRef>
            <a:fillRef idx="0">
              <a:schemeClr val="dk1"/>
            </a:fillRef>
            <a:effectRef idx="0">
              <a:schemeClr val="dk1"/>
            </a:effectRef>
            <a:fontRef idx="minor">
              <a:schemeClr val="tx1"/>
            </a:fontRef>
          </p:style>
        </p:cxnSp>
        <p:cxnSp>
          <p:nvCxnSpPr>
            <p:cNvPr id="17" name="Connecteur droit 16">
              <a:extLst>
                <a:ext uri="{FF2B5EF4-FFF2-40B4-BE49-F238E27FC236}">
                  <a16:creationId xmlns:a16="http://schemas.microsoft.com/office/drawing/2014/main" id="{78C10258-0BDA-4D99-8122-CF927DFEA8A7}"/>
                </a:ext>
              </a:extLst>
            </p:cNvPr>
            <p:cNvCxnSpPr/>
            <p:nvPr/>
          </p:nvCxnSpPr>
          <p:spPr>
            <a:xfrm flipH="1">
              <a:off x="895350" y="2590800"/>
              <a:ext cx="1402080" cy="0"/>
            </a:xfrm>
            <a:prstGeom prst="line">
              <a:avLst/>
            </a:prstGeom>
          </p:spPr>
          <p:style>
            <a:lnRef idx="1">
              <a:schemeClr val="dk1"/>
            </a:lnRef>
            <a:fillRef idx="0">
              <a:schemeClr val="dk1"/>
            </a:fillRef>
            <a:effectRef idx="0">
              <a:schemeClr val="dk1"/>
            </a:effectRef>
            <a:fontRef idx="minor">
              <a:schemeClr val="tx1"/>
            </a:fontRef>
          </p:style>
        </p:cxnSp>
        <p:cxnSp>
          <p:nvCxnSpPr>
            <p:cNvPr id="19" name="Connecteur droit 18">
              <a:extLst>
                <a:ext uri="{FF2B5EF4-FFF2-40B4-BE49-F238E27FC236}">
                  <a16:creationId xmlns:a16="http://schemas.microsoft.com/office/drawing/2014/main" id="{C6979DB8-6A63-41E8-90A1-0B222DC22E2B}"/>
                </a:ext>
              </a:extLst>
            </p:cNvPr>
            <p:cNvCxnSpPr/>
            <p:nvPr/>
          </p:nvCxnSpPr>
          <p:spPr>
            <a:xfrm>
              <a:off x="899160" y="2571750"/>
              <a:ext cx="0" cy="365760"/>
            </a:xfrm>
            <a:prstGeom prst="line">
              <a:avLst/>
            </a:prstGeom>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B00B1BC2-5125-4F51-9F7C-C0A6D39BE1BA}"/>
                </a:ext>
              </a:extLst>
            </p:cNvPr>
            <p:cNvSpPr/>
            <p:nvPr/>
          </p:nvSpPr>
          <p:spPr>
            <a:xfrm>
              <a:off x="1700784" y="1737360"/>
              <a:ext cx="596646" cy="9524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3" name="Rectangle 22">
              <a:extLst>
                <a:ext uri="{FF2B5EF4-FFF2-40B4-BE49-F238E27FC236}">
                  <a16:creationId xmlns:a16="http://schemas.microsoft.com/office/drawing/2014/main" id="{8C064321-2540-4D44-871F-153DB62EC1BC}"/>
                </a:ext>
              </a:extLst>
            </p:cNvPr>
            <p:cNvSpPr/>
            <p:nvPr/>
          </p:nvSpPr>
          <p:spPr>
            <a:xfrm>
              <a:off x="6900672" y="1737361"/>
              <a:ext cx="739693" cy="82541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807493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2" name="Espace réservé du texte 2">
            <a:extLst>
              <a:ext uri="{FF2B5EF4-FFF2-40B4-BE49-F238E27FC236}">
                <a16:creationId xmlns:a16="http://schemas.microsoft.com/office/drawing/2014/main" id="{1E1CA223-EA41-4174-BABD-E9A96C76BC3B}"/>
              </a:ext>
            </a:extLst>
          </p:cNvPr>
          <p:cNvSpPr>
            <a:spLocks noGrp="1"/>
          </p:cNvSpPr>
          <p:nvPr>
            <p:ph type="body" idx="1"/>
          </p:nvPr>
        </p:nvSpPr>
        <p:spPr>
          <a:xfrm>
            <a:off x="1208088" y="1762125"/>
            <a:ext cx="6720570" cy="2319338"/>
          </a:xfrm>
        </p:spPr>
        <p:txBody>
          <a:bodyPr/>
          <a:lstStyle/>
          <a:p>
            <a:r>
              <a:rPr lang="fr-FR" sz="2400" b="1" dirty="0"/>
              <a:t>Lien GitHub</a:t>
            </a:r>
          </a:p>
          <a:p>
            <a:endParaRPr lang="fr-FR" sz="2400" b="1" dirty="0"/>
          </a:p>
          <a:p>
            <a:r>
              <a:rPr lang="fr-FR" sz="2400" dirty="0">
                <a:latin typeface="+mn-lt"/>
              </a:rPr>
              <a:t>https://github.com/lilfranck/INF461_GB_YOUMBI_FODOUOP_FRANCOIS/tree/main/creation/src/factoryMethod</a:t>
            </a: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https://github.com/lilfranck/INF461_GB_YOUMBI_FODOUOP_FRANCOIS/tree/main/structuration/src/Bridge2</a:t>
            </a:r>
          </a:p>
        </p:txBody>
      </p:sp>
    </p:spTree>
    <p:extLst>
      <p:ext uri="{BB962C8B-B14F-4D97-AF65-F5344CB8AC3E}">
        <p14:creationId xmlns:p14="http://schemas.microsoft.com/office/powerpoint/2010/main" val="385490571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741679" y="2198225"/>
            <a:ext cx="3732369" cy="9801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rgbClr val="8C7B23"/>
                </a:solidFill>
              </a:rPr>
              <a:t>DECORATOR</a:t>
            </a:r>
            <a:endParaRPr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04</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grpSp>
        <p:nvGrpSpPr>
          <p:cNvPr id="1837" name="Google Shape;1837;p42"/>
          <p:cNvGrpSpPr/>
          <p:nvPr/>
        </p:nvGrpSpPr>
        <p:grpSpPr>
          <a:xfrm>
            <a:off x="5030088" y="1255015"/>
            <a:ext cx="2974500" cy="2633470"/>
            <a:chOff x="4960675" y="1255015"/>
            <a:chExt cx="2974500" cy="2633470"/>
          </a:xfrm>
        </p:grpSpPr>
        <p:sp>
          <p:nvSpPr>
            <p:cNvPr id="1838" name="Google Shape;1838;p42"/>
            <p:cNvSpPr/>
            <p:nvPr/>
          </p:nvSpPr>
          <p:spPr>
            <a:xfrm>
              <a:off x="4960675" y="1323275"/>
              <a:ext cx="2974500" cy="2027700"/>
            </a:xfrm>
            <a:prstGeom prst="roundRect">
              <a:avLst>
                <a:gd name="adj" fmla="val 693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rgbClr val="000000">
                <a:alpha val="6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5053227" y="1399811"/>
              <a:ext cx="65178" cy="65846"/>
            </a:xfrm>
            <a:custGeom>
              <a:avLst/>
              <a:gdLst/>
              <a:ahLst/>
              <a:cxnLst/>
              <a:rect l="l" t="t" r="r" b="b"/>
              <a:pathLst>
                <a:path w="968" h="980" extrusionOk="0">
                  <a:moveTo>
                    <a:pt x="649" y="100"/>
                  </a:moveTo>
                  <a:cubicBezTo>
                    <a:pt x="869" y="188"/>
                    <a:pt x="968" y="441"/>
                    <a:pt x="880" y="650"/>
                  </a:cubicBezTo>
                  <a:cubicBezTo>
                    <a:pt x="792" y="870"/>
                    <a:pt x="539" y="979"/>
                    <a:pt x="319" y="892"/>
                  </a:cubicBezTo>
                  <a:cubicBezTo>
                    <a:pt x="99" y="793"/>
                    <a:pt x="0" y="551"/>
                    <a:pt x="88" y="331"/>
                  </a:cubicBezTo>
                  <a:cubicBezTo>
                    <a:pt x="176" y="111"/>
                    <a:pt x="429" y="1"/>
                    <a:pt x="649" y="1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5193141" y="1399811"/>
              <a:ext cx="65245" cy="65846"/>
            </a:xfrm>
            <a:custGeom>
              <a:avLst/>
              <a:gdLst/>
              <a:ahLst/>
              <a:cxnLst/>
              <a:rect l="l" t="t" r="r" b="b"/>
              <a:pathLst>
                <a:path w="969" h="980" extrusionOk="0">
                  <a:moveTo>
                    <a:pt x="649" y="100"/>
                  </a:moveTo>
                  <a:cubicBezTo>
                    <a:pt x="869" y="188"/>
                    <a:pt x="968" y="441"/>
                    <a:pt x="880" y="661"/>
                  </a:cubicBezTo>
                  <a:cubicBezTo>
                    <a:pt x="792" y="870"/>
                    <a:pt x="539" y="979"/>
                    <a:pt x="320" y="892"/>
                  </a:cubicBezTo>
                  <a:cubicBezTo>
                    <a:pt x="100" y="793"/>
                    <a:pt x="1" y="551"/>
                    <a:pt x="89" y="331"/>
                  </a:cubicBezTo>
                  <a:cubicBezTo>
                    <a:pt x="177" y="111"/>
                    <a:pt x="429" y="1"/>
                    <a:pt x="649"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5333122" y="1404313"/>
              <a:ext cx="65178" cy="57515"/>
            </a:xfrm>
            <a:custGeom>
              <a:avLst/>
              <a:gdLst/>
              <a:ahLst/>
              <a:cxnLst/>
              <a:rect l="l" t="t" r="r" b="b"/>
              <a:pathLst>
                <a:path w="968" h="856" extrusionOk="0">
                  <a:moveTo>
                    <a:pt x="484" y="1"/>
                  </a:moveTo>
                  <a:cubicBezTo>
                    <a:pt x="314" y="1"/>
                    <a:pt x="154" y="98"/>
                    <a:pt x="88" y="264"/>
                  </a:cubicBezTo>
                  <a:cubicBezTo>
                    <a:pt x="0" y="484"/>
                    <a:pt x="99" y="726"/>
                    <a:pt x="319" y="825"/>
                  </a:cubicBezTo>
                  <a:cubicBezTo>
                    <a:pt x="371" y="845"/>
                    <a:pt x="425" y="855"/>
                    <a:pt x="478" y="855"/>
                  </a:cubicBezTo>
                  <a:cubicBezTo>
                    <a:pt x="649" y="855"/>
                    <a:pt x="813" y="753"/>
                    <a:pt x="880" y="594"/>
                  </a:cubicBezTo>
                  <a:cubicBezTo>
                    <a:pt x="968" y="374"/>
                    <a:pt x="869" y="121"/>
                    <a:pt x="649" y="33"/>
                  </a:cubicBezTo>
                  <a:cubicBezTo>
                    <a:pt x="595" y="11"/>
                    <a:pt x="53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5111670" y="3764318"/>
              <a:ext cx="2685759" cy="124167"/>
            </a:xfrm>
            <a:custGeom>
              <a:avLst/>
              <a:gdLst/>
              <a:ahLst/>
              <a:cxnLst/>
              <a:rect l="l" t="t" r="r" b="b"/>
              <a:pathLst>
                <a:path w="39888" h="1848" extrusionOk="0">
                  <a:moveTo>
                    <a:pt x="19939" y="0"/>
                  </a:moveTo>
                  <a:cubicBezTo>
                    <a:pt x="8931" y="0"/>
                    <a:pt x="1" y="418"/>
                    <a:pt x="1" y="924"/>
                  </a:cubicBezTo>
                  <a:cubicBezTo>
                    <a:pt x="1" y="1430"/>
                    <a:pt x="8931" y="1848"/>
                    <a:pt x="19939" y="1848"/>
                  </a:cubicBezTo>
                  <a:cubicBezTo>
                    <a:pt x="30958" y="1848"/>
                    <a:pt x="39888" y="1430"/>
                    <a:pt x="39888" y="924"/>
                  </a:cubicBezTo>
                  <a:cubicBezTo>
                    <a:pt x="39888" y="418"/>
                    <a:pt x="30958" y="0"/>
                    <a:pt x="19939"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5291646" y="3513092"/>
              <a:ext cx="2325126" cy="301549"/>
            </a:xfrm>
            <a:custGeom>
              <a:avLst/>
              <a:gdLst/>
              <a:ahLst/>
              <a:cxnLst/>
              <a:rect l="l" t="t" r="r" b="b"/>
              <a:pathLst>
                <a:path w="34532" h="4488" extrusionOk="0">
                  <a:moveTo>
                    <a:pt x="638" y="0"/>
                  </a:moveTo>
                  <a:cubicBezTo>
                    <a:pt x="286" y="0"/>
                    <a:pt x="0" y="286"/>
                    <a:pt x="0" y="638"/>
                  </a:cubicBezTo>
                  <a:lnTo>
                    <a:pt x="0" y="3849"/>
                  </a:lnTo>
                  <a:cubicBezTo>
                    <a:pt x="0" y="4201"/>
                    <a:pt x="286" y="4487"/>
                    <a:pt x="638" y="4487"/>
                  </a:cubicBezTo>
                  <a:lnTo>
                    <a:pt x="33893" y="4487"/>
                  </a:lnTo>
                  <a:cubicBezTo>
                    <a:pt x="34245" y="4487"/>
                    <a:pt x="34531" y="4201"/>
                    <a:pt x="34531" y="3849"/>
                  </a:cubicBezTo>
                  <a:lnTo>
                    <a:pt x="34531" y="638"/>
                  </a:lnTo>
                  <a:cubicBezTo>
                    <a:pt x="34531" y="286"/>
                    <a:pt x="34245" y="0"/>
                    <a:pt x="33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5291646" y="3681539"/>
              <a:ext cx="85916" cy="3024"/>
            </a:xfrm>
            <a:custGeom>
              <a:avLst/>
              <a:gdLst/>
              <a:ahLst/>
              <a:cxnLst/>
              <a:rect l="l" t="t" r="r" b="b"/>
              <a:pathLst>
                <a:path w="1276" h="45" extrusionOk="0">
                  <a:moveTo>
                    <a:pt x="0" y="1"/>
                  </a:moveTo>
                  <a:lnTo>
                    <a:pt x="0" y="45"/>
                  </a:lnTo>
                  <a:lnTo>
                    <a:pt x="1276" y="45"/>
                  </a:ln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5291646" y="3597349"/>
              <a:ext cx="242195" cy="3024"/>
            </a:xfrm>
            <a:custGeom>
              <a:avLst/>
              <a:gdLst/>
              <a:ahLst/>
              <a:cxnLst/>
              <a:rect l="l" t="t" r="r" b="b"/>
              <a:pathLst>
                <a:path w="3597" h="45" extrusionOk="0">
                  <a:moveTo>
                    <a:pt x="0" y="0"/>
                  </a:moveTo>
                  <a:lnTo>
                    <a:pt x="0" y="44"/>
                  </a:lnTo>
                  <a:lnTo>
                    <a:pt x="3596" y="44"/>
                  </a:lnTo>
                  <a:lnTo>
                    <a:pt x="3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5291646" y="3727363"/>
              <a:ext cx="205903" cy="3024"/>
            </a:xfrm>
            <a:custGeom>
              <a:avLst/>
              <a:gdLst/>
              <a:ahLst/>
              <a:cxnLst/>
              <a:rect l="l" t="t" r="r" b="b"/>
              <a:pathLst>
                <a:path w="3058" h="45" extrusionOk="0">
                  <a:moveTo>
                    <a:pt x="0" y="1"/>
                  </a:moveTo>
                  <a:lnTo>
                    <a:pt x="0" y="45"/>
                  </a:lnTo>
                  <a:lnTo>
                    <a:pt x="3057" y="45"/>
                  </a:lnTo>
                  <a:lnTo>
                    <a:pt x="3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7373053" y="3770231"/>
              <a:ext cx="243676" cy="3024"/>
            </a:xfrm>
            <a:custGeom>
              <a:avLst/>
              <a:gdLst/>
              <a:ahLst/>
              <a:cxnLst/>
              <a:rect l="l" t="t" r="r" b="b"/>
              <a:pathLst>
                <a:path w="3619" h="45" extrusionOk="0">
                  <a:moveTo>
                    <a:pt x="0" y="0"/>
                  </a:moveTo>
                  <a:lnTo>
                    <a:pt x="0" y="44"/>
                  </a:lnTo>
                  <a:lnTo>
                    <a:pt x="3618" y="44"/>
                  </a:lnTo>
                  <a:lnTo>
                    <a:pt x="3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7504079" y="3683756"/>
              <a:ext cx="112647" cy="3024"/>
            </a:xfrm>
            <a:custGeom>
              <a:avLst/>
              <a:gdLst/>
              <a:ahLst/>
              <a:cxnLst/>
              <a:rect l="l" t="t" r="r" b="b"/>
              <a:pathLst>
                <a:path w="1673" h="45" extrusionOk="0">
                  <a:moveTo>
                    <a:pt x="1" y="1"/>
                  </a:moveTo>
                  <a:lnTo>
                    <a:pt x="1" y="45"/>
                  </a:lnTo>
                  <a:lnTo>
                    <a:pt x="1672" y="45"/>
                  </a:ln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7131671" y="3640150"/>
              <a:ext cx="391000" cy="3763"/>
            </a:xfrm>
            <a:custGeom>
              <a:avLst/>
              <a:gdLst/>
              <a:ahLst/>
              <a:cxnLst/>
              <a:rect l="l" t="t" r="r" b="b"/>
              <a:pathLst>
                <a:path w="5807" h="56" extrusionOk="0">
                  <a:moveTo>
                    <a:pt x="0" y="1"/>
                  </a:moveTo>
                  <a:lnTo>
                    <a:pt x="0" y="56"/>
                  </a:lnTo>
                  <a:lnTo>
                    <a:pt x="5807" y="56"/>
                  </a:lnTo>
                  <a:lnTo>
                    <a:pt x="5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5291646" y="3770231"/>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5573764" y="3727363"/>
              <a:ext cx="2043003" cy="3024"/>
            </a:xfrm>
            <a:custGeom>
              <a:avLst/>
              <a:gdLst/>
              <a:ahLst/>
              <a:cxnLst/>
              <a:rect l="l" t="t" r="r" b="b"/>
              <a:pathLst>
                <a:path w="30342" h="45" extrusionOk="0">
                  <a:moveTo>
                    <a:pt x="0" y="1"/>
                  </a:moveTo>
                  <a:lnTo>
                    <a:pt x="0" y="45"/>
                  </a:lnTo>
                  <a:lnTo>
                    <a:pt x="30341" y="45"/>
                  </a:lnTo>
                  <a:lnTo>
                    <a:pt x="303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5441929" y="3683756"/>
              <a:ext cx="2014858" cy="3024"/>
            </a:xfrm>
            <a:custGeom>
              <a:avLst/>
              <a:gdLst/>
              <a:ahLst/>
              <a:cxnLst/>
              <a:rect l="l" t="t" r="r" b="b"/>
              <a:pathLst>
                <a:path w="29924" h="45" extrusionOk="0">
                  <a:moveTo>
                    <a:pt x="1" y="1"/>
                  </a:moveTo>
                  <a:lnTo>
                    <a:pt x="1" y="45"/>
                  </a:lnTo>
                  <a:lnTo>
                    <a:pt x="29924" y="45"/>
                  </a:lnTo>
                  <a:lnTo>
                    <a:pt x="29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5333122" y="3640150"/>
              <a:ext cx="1660150" cy="3763"/>
            </a:xfrm>
            <a:custGeom>
              <a:avLst/>
              <a:gdLst/>
              <a:ahLst/>
              <a:cxnLst/>
              <a:rect l="l" t="t" r="r" b="b"/>
              <a:pathLst>
                <a:path w="24656" h="56" extrusionOk="0">
                  <a:moveTo>
                    <a:pt x="0" y="1"/>
                  </a:moveTo>
                  <a:lnTo>
                    <a:pt x="0" y="56"/>
                  </a:lnTo>
                  <a:lnTo>
                    <a:pt x="24656" y="56"/>
                  </a:lnTo>
                  <a:lnTo>
                    <a:pt x="24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5601908" y="3597349"/>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5291646" y="3553742"/>
              <a:ext cx="2014858" cy="3763"/>
            </a:xfrm>
            <a:custGeom>
              <a:avLst/>
              <a:gdLst/>
              <a:ahLst/>
              <a:cxnLst/>
              <a:rect l="l" t="t" r="r" b="b"/>
              <a:pathLst>
                <a:path w="29924" h="56" extrusionOk="0">
                  <a:moveTo>
                    <a:pt x="0" y="0"/>
                  </a:moveTo>
                  <a:lnTo>
                    <a:pt x="0" y="55"/>
                  </a:lnTo>
                  <a:lnTo>
                    <a:pt x="29923" y="55"/>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7366387" y="3553742"/>
              <a:ext cx="250342" cy="3763"/>
            </a:xfrm>
            <a:custGeom>
              <a:avLst/>
              <a:gdLst/>
              <a:ahLst/>
              <a:cxnLst/>
              <a:rect l="l" t="t" r="r" b="b"/>
              <a:pathLst>
                <a:path w="3718" h="56" extrusionOk="0">
                  <a:moveTo>
                    <a:pt x="0" y="0"/>
                  </a:moveTo>
                  <a:lnTo>
                    <a:pt x="0" y="55"/>
                  </a:lnTo>
                  <a:lnTo>
                    <a:pt x="3717" y="55"/>
                  </a:lnTo>
                  <a:lnTo>
                    <a:pt x="3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6023199" y="3513092"/>
              <a:ext cx="861991" cy="301549"/>
            </a:xfrm>
            <a:custGeom>
              <a:avLst/>
              <a:gdLst/>
              <a:ahLst/>
              <a:cxnLst/>
              <a:rect l="l" t="t" r="r" b="b"/>
              <a:pathLst>
                <a:path w="12802" h="4488" extrusionOk="0">
                  <a:moveTo>
                    <a:pt x="0" y="0"/>
                  </a:moveTo>
                  <a:lnTo>
                    <a:pt x="0" y="4487"/>
                  </a:lnTo>
                  <a:lnTo>
                    <a:pt x="12801" y="4487"/>
                  </a:lnTo>
                  <a:lnTo>
                    <a:pt x="12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6170519" y="3586263"/>
              <a:ext cx="567276" cy="154470"/>
            </a:xfrm>
            <a:custGeom>
              <a:avLst/>
              <a:gdLst/>
              <a:ahLst/>
              <a:cxnLst/>
              <a:rect l="l" t="t" r="r" b="b"/>
              <a:pathLst>
                <a:path w="8425" h="2299" extrusionOk="0">
                  <a:moveTo>
                    <a:pt x="1156" y="0"/>
                  </a:moveTo>
                  <a:cubicBezTo>
                    <a:pt x="518" y="0"/>
                    <a:pt x="1" y="517"/>
                    <a:pt x="1" y="1155"/>
                  </a:cubicBezTo>
                  <a:cubicBezTo>
                    <a:pt x="1" y="1793"/>
                    <a:pt x="518" y="2299"/>
                    <a:pt x="1156" y="2299"/>
                  </a:cubicBezTo>
                  <a:lnTo>
                    <a:pt x="7281" y="2299"/>
                  </a:lnTo>
                  <a:cubicBezTo>
                    <a:pt x="7919" y="2299"/>
                    <a:pt x="8425" y="1793"/>
                    <a:pt x="8425" y="1155"/>
                  </a:cubicBezTo>
                  <a:cubicBezTo>
                    <a:pt x="8425" y="517"/>
                    <a:pt x="7919" y="0"/>
                    <a:pt x="7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6234214" y="3610653"/>
              <a:ext cx="65245" cy="106429"/>
            </a:xfrm>
            <a:custGeom>
              <a:avLst/>
              <a:gdLst/>
              <a:ahLst/>
              <a:cxnLst/>
              <a:rect l="l" t="t" r="r" b="b"/>
              <a:pathLst>
                <a:path w="969" h="1584" extrusionOk="0">
                  <a:moveTo>
                    <a:pt x="462" y="0"/>
                  </a:moveTo>
                  <a:cubicBezTo>
                    <a:pt x="407" y="0"/>
                    <a:pt x="374" y="44"/>
                    <a:pt x="374" y="88"/>
                  </a:cubicBezTo>
                  <a:cubicBezTo>
                    <a:pt x="374" y="121"/>
                    <a:pt x="353" y="154"/>
                    <a:pt x="309" y="165"/>
                  </a:cubicBezTo>
                  <a:cubicBezTo>
                    <a:pt x="287" y="176"/>
                    <a:pt x="265" y="187"/>
                    <a:pt x="254" y="187"/>
                  </a:cubicBezTo>
                  <a:cubicBezTo>
                    <a:pt x="188" y="220"/>
                    <a:pt x="133" y="264"/>
                    <a:pt x="100" y="319"/>
                  </a:cubicBezTo>
                  <a:cubicBezTo>
                    <a:pt x="56" y="374"/>
                    <a:pt x="45" y="440"/>
                    <a:pt x="45" y="517"/>
                  </a:cubicBezTo>
                  <a:cubicBezTo>
                    <a:pt x="45" y="682"/>
                    <a:pt x="133" y="781"/>
                    <a:pt x="309" y="836"/>
                  </a:cubicBezTo>
                  <a:lnTo>
                    <a:pt x="616" y="935"/>
                  </a:lnTo>
                  <a:cubicBezTo>
                    <a:pt x="660" y="946"/>
                    <a:pt x="682" y="968"/>
                    <a:pt x="704" y="979"/>
                  </a:cubicBezTo>
                  <a:cubicBezTo>
                    <a:pt x="726" y="1001"/>
                    <a:pt x="737" y="1023"/>
                    <a:pt x="737" y="1056"/>
                  </a:cubicBezTo>
                  <a:cubicBezTo>
                    <a:pt x="737" y="1100"/>
                    <a:pt x="715" y="1144"/>
                    <a:pt x="671" y="1166"/>
                  </a:cubicBezTo>
                  <a:cubicBezTo>
                    <a:pt x="627" y="1199"/>
                    <a:pt x="572" y="1221"/>
                    <a:pt x="506" y="1221"/>
                  </a:cubicBezTo>
                  <a:cubicBezTo>
                    <a:pt x="440" y="1221"/>
                    <a:pt x="374" y="1199"/>
                    <a:pt x="331" y="1155"/>
                  </a:cubicBezTo>
                  <a:cubicBezTo>
                    <a:pt x="298" y="1133"/>
                    <a:pt x="265" y="1100"/>
                    <a:pt x="254" y="1056"/>
                  </a:cubicBezTo>
                  <a:cubicBezTo>
                    <a:pt x="232" y="1023"/>
                    <a:pt x="199" y="1001"/>
                    <a:pt x="155" y="1001"/>
                  </a:cubicBezTo>
                  <a:lnTo>
                    <a:pt x="89" y="1012"/>
                  </a:lnTo>
                  <a:cubicBezTo>
                    <a:pt x="34" y="1023"/>
                    <a:pt x="1" y="1078"/>
                    <a:pt x="23" y="1133"/>
                  </a:cubicBezTo>
                  <a:cubicBezTo>
                    <a:pt x="34" y="1177"/>
                    <a:pt x="56" y="1210"/>
                    <a:pt x="78" y="1243"/>
                  </a:cubicBezTo>
                  <a:cubicBezTo>
                    <a:pt x="122" y="1309"/>
                    <a:pt x="177" y="1353"/>
                    <a:pt x="254" y="1386"/>
                  </a:cubicBezTo>
                  <a:cubicBezTo>
                    <a:pt x="276" y="1397"/>
                    <a:pt x="287" y="1397"/>
                    <a:pt x="309" y="1408"/>
                  </a:cubicBezTo>
                  <a:cubicBezTo>
                    <a:pt x="342" y="1419"/>
                    <a:pt x="374" y="1452"/>
                    <a:pt x="374" y="1485"/>
                  </a:cubicBezTo>
                  <a:lnTo>
                    <a:pt x="374" y="1496"/>
                  </a:lnTo>
                  <a:cubicBezTo>
                    <a:pt x="374" y="1540"/>
                    <a:pt x="407" y="1584"/>
                    <a:pt x="451" y="1584"/>
                  </a:cubicBezTo>
                  <a:lnTo>
                    <a:pt x="517" y="1584"/>
                  </a:lnTo>
                  <a:cubicBezTo>
                    <a:pt x="572" y="1584"/>
                    <a:pt x="605" y="1540"/>
                    <a:pt x="605" y="1496"/>
                  </a:cubicBezTo>
                  <a:cubicBezTo>
                    <a:pt x="605" y="1452"/>
                    <a:pt x="627" y="1419"/>
                    <a:pt x="671" y="1408"/>
                  </a:cubicBezTo>
                  <a:cubicBezTo>
                    <a:pt x="693" y="1408"/>
                    <a:pt x="715" y="1397"/>
                    <a:pt x="737" y="1386"/>
                  </a:cubicBezTo>
                  <a:cubicBezTo>
                    <a:pt x="814" y="1353"/>
                    <a:pt x="869" y="1309"/>
                    <a:pt x="902" y="1243"/>
                  </a:cubicBezTo>
                  <a:cubicBezTo>
                    <a:pt x="946" y="1188"/>
                    <a:pt x="968" y="1122"/>
                    <a:pt x="968" y="1045"/>
                  </a:cubicBezTo>
                  <a:cubicBezTo>
                    <a:pt x="968" y="946"/>
                    <a:pt x="935" y="880"/>
                    <a:pt x="891" y="825"/>
                  </a:cubicBezTo>
                  <a:cubicBezTo>
                    <a:pt x="847" y="770"/>
                    <a:pt x="770" y="737"/>
                    <a:pt x="660" y="704"/>
                  </a:cubicBezTo>
                  <a:lnTo>
                    <a:pt x="440" y="638"/>
                  </a:lnTo>
                  <a:cubicBezTo>
                    <a:pt x="385" y="627"/>
                    <a:pt x="342" y="605"/>
                    <a:pt x="320" y="583"/>
                  </a:cubicBezTo>
                  <a:cubicBezTo>
                    <a:pt x="287" y="561"/>
                    <a:pt x="276" y="539"/>
                    <a:pt x="276" y="506"/>
                  </a:cubicBezTo>
                  <a:cubicBezTo>
                    <a:pt x="276" y="484"/>
                    <a:pt x="287" y="451"/>
                    <a:pt x="309" y="429"/>
                  </a:cubicBezTo>
                  <a:cubicBezTo>
                    <a:pt x="320" y="407"/>
                    <a:pt x="353" y="396"/>
                    <a:pt x="374" y="385"/>
                  </a:cubicBezTo>
                  <a:cubicBezTo>
                    <a:pt x="407" y="374"/>
                    <a:pt x="440" y="363"/>
                    <a:pt x="484" y="363"/>
                  </a:cubicBezTo>
                  <a:cubicBezTo>
                    <a:pt x="517" y="363"/>
                    <a:pt x="561" y="374"/>
                    <a:pt x="594" y="396"/>
                  </a:cubicBezTo>
                  <a:cubicBezTo>
                    <a:pt x="627" y="407"/>
                    <a:pt x="649" y="429"/>
                    <a:pt x="671" y="462"/>
                  </a:cubicBezTo>
                  <a:cubicBezTo>
                    <a:pt x="682" y="473"/>
                    <a:pt x="682" y="484"/>
                    <a:pt x="693" y="495"/>
                  </a:cubicBezTo>
                  <a:cubicBezTo>
                    <a:pt x="712" y="522"/>
                    <a:pt x="737" y="542"/>
                    <a:pt x="764" y="542"/>
                  </a:cubicBezTo>
                  <a:cubicBezTo>
                    <a:pt x="770" y="542"/>
                    <a:pt x="776" y="541"/>
                    <a:pt x="781" y="539"/>
                  </a:cubicBezTo>
                  <a:lnTo>
                    <a:pt x="858" y="528"/>
                  </a:lnTo>
                  <a:cubicBezTo>
                    <a:pt x="913" y="517"/>
                    <a:pt x="946" y="462"/>
                    <a:pt x="924" y="407"/>
                  </a:cubicBezTo>
                  <a:cubicBezTo>
                    <a:pt x="902" y="374"/>
                    <a:pt x="891" y="341"/>
                    <a:pt x="858" y="319"/>
                  </a:cubicBezTo>
                  <a:cubicBezTo>
                    <a:pt x="825" y="264"/>
                    <a:pt x="770" y="220"/>
                    <a:pt x="704" y="187"/>
                  </a:cubicBezTo>
                  <a:cubicBezTo>
                    <a:pt x="693" y="187"/>
                    <a:pt x="682" y="187"/>
                    <a:pt x="660" y="176"/>
                  </a:cubicBezTo>
                  <a:cubicBezTo>
                    <a:pt x="627" y="165"/>
                    <a:pt x="605" y="132"/>
                    <a:pt x="605" y="99"/>
                  </a:cubicBezTo>
                  <a:lnTo>
                    <a:pt x="605" y="88"/>
                  </a:lnTo>
                  <a:cubicBezTo>
                    <a:pt x="605" y="44"/>
                    <a:pt x="572"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6043196"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6831037"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5387122" y="3786491"/>
              <a:ext cx="2134104" cy="28153"/>
            </a:xfrm>
            <a:custGeom>
              <a:avLst/>
              <a:gdLst/>
              <a:ahLst/>
              <a:cxnLst/>
              <a:rect l="l" t="t" r="r" b="b"/>
              <a:pathLst>
                <a:path w="31695" h="419" extrusionOk="0">
                  <a:moveTo>
                    <a:pt x="210" y="0"/>
                  </a:moveTo>
                  <a:cubicBezTo>
                    <a:pt x="100" y="0"/>
                    <a:pt x="1" y="88"/>
                    <a:pt x="1" y="209"/>
                  </a:cubicBezTo>
                  <a:cubicBezTo>
                    <a:pt x="1" y="319"/>
                    <a:pt x="100" y="418"/>
                    <a:pt x="210" y="418"/>
                  </a:cubicBezTo>
                  <a:lnTo>
                    <a:pt x="31486" y="418"/>
                  </a:lnTo>
                  <a:cubicBezTo>
                    <a:pt x="31596" y="418"/>
                    <a:pt x="31695" y="319"/>
                    <a:pt x="31695" y="209"/>
                  </a:cubicBezTo>
                  <a:cubicBezTo>
                    <a:pt x="31695" y="88"/>
                    <a:pt x="31596" y="0"/>
                    <a:pt x="31486"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5340529" y="3534526"/>
              <a:ext cx="1262552" cy="42934"/>
            </a:xfrm>
            <a:custGeom>
              <a:avLst/>
              <a:gdLst/>
              <a:ahLst/>
              <a:cxnLst/>
              <a:rect l="l" t="t" r="r" b="b"/>
              <a:pathLst>
                <a:path w="18751" h="639" extrusionOk="0">
                  <a:moveTo>
                    <a:pt x="330" y="0"/>
                  </a:moveTo>
                  <a:cubicBezTo>
                    <a:pt x="143" y="0"/>
                    <a:pt x="0" y="143"/>
                    <a:pt x="0" y="319"/>
                  </a:cubicBezTo>
                  <a:cubicBezTo>
                    <a:pt x="0" y="495"/>
                    <a:pt x="143" y="638"/>
                    <a:pt x="330" y="638"/>
                  </a:cubicBezTo>
                  <a:lnTo>
                    <a:pt x="18431" y="638"/>
                  </a:lnTo>
                  <a:cubicBezTo>
                    <a:pt x="18607" y="638"/>
                    <a:pt x="18750" y="495"/>
                    <a:pt x="18750" y="319"/>
                  </a:cubicBezTo>
                  <a:cubicBezTo>
                    <a:pt x="18750" y="132"/>
                    <a:pt x="18607" y="0"/>
                    <a:pt x="18431"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6331239" y="3615087"/>
              <a:ext cx="350264" cy="32520"/>
            </a:xfrm>
            <a:custGeom>
              <a:avLst/>
              <a:gdLst/>
              <a:ahLst/>
              <a:cxnLst/>
              <a:rect l="l" t="t" r="r" b="b"/>
              <a:pathLst>
                <a:path w="5202" h="484" extrusionOk="0">
                  <a:moveTo>
                    <a:pt x="253" y="0"/>
                  </a:moveTo>
                  <a:cubicBezTo>
                    <a:pt x="110" y="0"/>
                    <a:pt x="0" y="110"/>
                    <a:pt x="0" y="242"/>
                  </a:cubicBezTo>
                  <a:cubicBezTo>
                    <a:pt x="0" y="374"/>
                    <a:pt x="110" y="484"/>
                    <a:pt x="253" y="484"/>
                  </a:cubicBezTo>
                  <a:lnTo>
                    <a:pt x="4960" y="484"/>
                  </a:lnTo>
                  <a:cubicBezTo>
                    <a:pt x="5092" y="484"/>
                    <a:pt x="5202" y="374"/>
                    <a:pt x="5202" y="242"/>
                  </a:cubicBezTo>
                  <a:cubicBezTo>
                    <a:pt x="5202" y="110"/>
                    <a:pt x="5092" y="0"/>
                    <a:pt x="4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6331239" y="3665279"/>
              <a:ext cx="107395" cy="14849"/>
            </a:xfrm>
            <a:custGeom>
              <a:avLst/>
              <a:gdLst/>
              <a:ahLst/>
              <a:cxnLst/>
              <a:rect l="l" t="t" r="r" b="b"/>
              <a:pathLst>
                <a:path w="1595" h="221" extrusionOk="0">
                  <a:moveTo>
                    <a:pt x="110" y="1"/>
                  </a:moveTo>
                  <a:cubicBezTo>
                    <a:pt x="55" y="1"/>
                    <a:pt x="0" y="56"/>
                    <a:pt x="0" y="111"/>
                  </a:cubicBezTo>
                  <a:cubicBezTo>
                    <a:pt x="0" y="177"/>
                    <a:pt x="55" y="221"/>
                    <a:pt x="110" y="221"/>
                  </a:cubicBezTo>
                  <a:lnTo>
                    <a:pt x="1485" y="221"/>
                  </a:lnTo>
                  <a:cubicBezTo>
                    <a:pt x="1551" y="221"/>
                    <a:pt x="1595" y="166"/>
                    <a:pt x="1595" y="111"/>
                  </a:cubicBezTo>
                  <a:cubicBezTo>
                    <a:pt x="1595" y="56"/>
                    <a:pt x="1551"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6454118" y="3665279"/>
              <a:ext cx="188935" cy="14849"/>
            </a:xfrm>
            <a:custGeom>
              <a:avLst/>
              <a:gdLst/>
              <a:ahLst/>
              <a:cxnLst/>
              <a:rect l="l" t="t" r="r" b="b"/>
              <a:pathLst>
                <a:path w="2806" h="221" extrusionOk="0">
                  <a:moveTo>
                    <a:pt x="111" y="1"/>
                  </a:moveTo>
                  <a:cubicBezTo>
                    <a:pt x="56" y="1"/>
                    <a:pt x="1" y="56"/>
                    <a:pt x="1" y="111"/>
                  </a:cubicBezTo>
                  <a:cubicBezTo>
                    <a:pt x="1" y="177"/>
                    <a:pt x="56" y="221"/>
                    <a:pt x="111" y="221"/>
                  </a:cubicBezTo>
                  <a:lnTo>
                    <a:pt x="2695" y="221"/>
                  </a:lnTo>
                  <a:cubicBezTo>
                    <a:pt x="2761" y="221"/>
                    <a:pt x="2805" y="166"/>
                    <a:pt x="2805" y="111"/>
                  </a:cubicBezTo>
                  <a:cubicBezTo>
                    <a:pt x="2805" y="56"/>
                    <a:pt x="2761" y="1"/>
                    <a:pt x="2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6331239" y="3690408"/>
              <a:ext cx="235529" cy="14110"/>
            </a:xfrm>
            <a:custGeom>
              <a:avLst/>
              <a:gdLst/>
              <a:ahLst/>
              <a:cxnLst/>
              <a:rect l="l" t="t" r="r" b="b"/>
              <a:pathLst>
                <a:path w="3498" h="210" extrusionOk="0">
                  <a:moveTo>
                    <a:pt x="110" y="1"/>
                  </a:moveTo>
                  <a:cubicBezTo>
                    <a:pt x="55" y="1"/>
                    <a:pt x="0" y="45"/>
                    <a:pt x="0" y="111"/>
                  </a:cubicBezTo>
                  <a:cubicBezTo>
                    <a:pt x="0" y="166"/>
                    <a:pt x="55" y="210"/>
                    <a:pt x="110" y="210"/>
                  </a:cubicBezTo>
                  <a:lnTo>
                    <a:pt x="3398" y="210"/>
                  </a:lnTo>
                  <a:cubicBezTo>
                    <a:pt x="3453" y="210"/>
                    <a:pt x="3497" y="166"/>
                    <a:pt x="3497" y="111"/>
                  </a:cubicBezTo>
                  <a:cubicBezTo>
                    <a:pt x="3497" y="45"/>
                    <a:pt x="3453" y="1"/>
                    <a:pt x="3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5438967" y="1648080"/>
              <a:ext cx="419212" cy="1865060"/>
            </a:xfrm>
            <a:custGeom>
              <a:avLst/>
              <a:gdLst/>
              <a:ahLst/>
              <a:cxnLst/>
              <a:rect l="l" t="t" r="r" b="b"/>
              <a:pathLst>
                <a:path w="6226" h="27758" extrusionOk="0">
                  <a:moveTo>
                    <a:pt x="1" y="1"/>
                  </a:moveTo>
                  <a:lnTo>
                    <a:pt x="1" y="27757"/>
                  </a:lnTo>
                  <a:lnTo>
                    <a:pt x="6225" y="27757"/>
                  </a:lnTo>
                  <a:lnTo>
                    <a:pt x="6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5462667" y="3485745"/>
              <a:ext cx="371810" cy="27414"/>
            </a:xfrm>
            <a:custGeom>
              <a:avLst/>
              <a:gdLst/>
              <a:ahLst/>
              <a:cxnLst/>
              <a:rect l="l" t="t" r="r" b="b"/>
              <a:pathLst>
                <a:path w="5522" h="408" extrusionOk="0">
                  <a:moveTo>
                    <a:pt x="199" y="1"/>
                  </a:moveTo>
                  <a:cubicBezTo>
                    <a:pt x="89" y="1"/>
                    <a:pt x="1" y="100"/>
                    <a:pt x="1" y="209"/>
                  </a:cubicBezTo>
                  <a:cubicBezTo>
                    <a:pt x="1" y="319"/>
                    <a:pt x="89" y="407"/>
                    <a:pt x="199"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5484887" y="1696122"/>
              <a:ext cx="74133" cy="852036"/>
            </a:xfrm>
            <a:custGeom>
              <a:avLst/>
              <a:gdLst/>
              <a:ahLst/>
              <a:cxnLst/>
              <a:rect l="l" t="t" r="r" b="b"/>
              <a:pathLst>
                <a:path w="1101" h="12681" extrusionOk="0">
                  <a:moveTo>
                    <a:pt x="550" y="1"/>
                  </a:moveTo>
                  <a:cubicBezTo>
                    <a:pt x="242" y="1"/>
                    <a:pt x="0" y="243"/>
                    <a:pt x="0" y="550"/>
                  </a:cubicBezTo>
                  <a:lnTo>
                    <a:pt x="0" y="12130"/>
                  </a:lnTo>
                  <a:cubicBezTo>
                    <a:pt x="0" y="12438"/>
                    <a:pt x="242" y="12680"/>
                    <a:pt x="550" y="12680"/>
                  </a:cubicBezTo>
                  <a:cubicBezTo>
                    <a:pt x="858" y="12680"/>
                    <a:pt x="1100" y="12438"/>
                    <a:pt x="1100" y="12130"/>
                  </a:cubicBezTo>
                  <a:lnTo>
                    <a:pt x="1100" y="550"/>
                  </a:lnTo>
                  <a:cubicBezTo>
                    <a:pt x="1100" y="243"/>
                    <a:pt x="858"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5975798" y="1255015"/>
              <a:ext cx="419145" cy="2258122"/>
            </a:xfrm>
            <a:custGeom>
              <a:avLst/>
              <a:gdLst/>
              <a:ahLst/>
              <a:cxnLst/>
              <a:rect l="l" t="t" r="r" b="b"/>
              <a:pathLst>
                <a:path w="6225" h="33608" extrusionOk="0">
                  <a:moveTo>
                    <a:pt x="1" y="0"/>
                  </a:moveTo>
                  <a:lnTo>
                    <a:pt x="1" y="33607"/>
                  </a:lnTo>
                  <a:lnTo>
                    <a:pt x="6225" y="33607"/>
                  </a:lnTo>
                  <a:lnTo>
                    <a:pt x="6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5999498" y="3485745"/>
              <a:ext cx="372551" cy="27414"/>
            </a:xfrm>
            <a:custGeom>
              <a:avLst/>
              <a:gdLst/>
              <a:ahLst/>
              <a:cxnLst/>
              <a:rect l="l" t="t" r="r" b="b"/>
              <a:pathLst>
                <a:path w="5533" h="408" extrusionOk="0">
                  <a:moveTo>
                    <a:pt x="209" y="1"/>
                  </a:moveTo>
                  <a:cubicBezTo>
                    <a:pt x="88" y="1"/>
                    <a:pt x="0" y="100"/>
                    <a:pt x="0" y="209"/>
                  </a:cubicBezTo>
                  <a:cubicBezTo>
                    <a:pt x="0" y="319"/>
                    <a:pt x="88" y="407"/>
                    <a:pt x="209" y="407"/>
                  </a:cubicBezTo>
                  <a:lnTo>
                    <a:pt x="5323" y="407"/>
                  </a:lnTo>
                  <a:cubicBezTo>
                    <a:pt x="5433" y="407"/>
                    <a:pt x="5532" y="319"/>
                    <a:pt x="5532" y="209"/>
                  </a:cubicBezTo>
                  <a:cubicBezTo>
                    <a:pt x="5532"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6021717" y="1314143"/>
              <a:ext cx="74133" cy="759650"/>
            </a:xfrm>
            <a:custGeom>
              <a:avLst/>
              <a:gdLst/>
              <a:ahLst/>
              <a:cxnLst/>
              <a:rect l="l" t="t" r="r" b="b"/>
              <a:pathLst>
                <a:path w="1101" h="11306" extrusionOk="0">
                  <a:moveTo>
                    <a:pt x="550" y="0"/>
                  </a:moveTo>
                  <a:cubicBezTo>
                    <a:pt x="242" y="0"/>
                    <a:pt x="0" y="242"/>
                    <a:pt x="0" y="550"/>
                  </a:cubicBezTo>
                  <a:lnTo>
                    <a:pt x="0" y="10755"/>
                  </a:lnTo>
                  <a:cubicBezTo>
                    <a:pt x="0" y="11063"/>
                    <a:pt x="242" y="11305"/>
                    <a:pt x="550" y="11305"/>
                  </a:cubicBezTo>
                  <a:cubicBezTo>
                    <a:pt x="847" y="11305"/>
                    <a:pt x="1100" y="11063"/>
                    <a:pt x="1100" y="10755"/>
                  </a:cubicBezTo>
                  <a:lnTo>
                    <a:pt x="1100" y="550"/>
                  </a:lnTo>
                  <a:cubicBezTo>
                    <a:pt x="1100" y="242"/>
                    <a:pt x="847" y="0"/>
                    <a:pt x="550"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6513369" y="2341959"/>
              <a:ext cx="419145" cy="1171189"/>
            </a:xfrm>
            <a:custGeom>
              <a:avLst/>
              <a:gdLst/>
              <a:ahLst/>
              <a:cxnLst/>
              <a:rect l="l" t="t" r="r" b="b"/>
              <a:pathLst>
                <a:path w="6225" h="17431" extrusionOk="0">
                  <a:moveTo>
                    <a:pt x="1" y="0"/>
                  </a:moveTo>
                  <a:lnTo>
                    <a:pt x="1" y="17430"/>
                  </a:lnTo>
                  <a:lnTo>
                    <a:pt x="6225" y="17430"/>
                  </a:lnTo>
                  <a:lnTo>
                    <a:pt x="62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6537070"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6555586" y="2389194"/>
              <a:ext cx="74133" cy="789214"/>
            </a:xfrm>
            <a:custGeom>
              <a:avLst/>
              <a:gdLst/>
              <a:ahLst/>
              <a:cxnLst/>
              <a:rect l="l" t="t" r="r" b="b"/>
              <a:pathLst>
                <a:path w="1101" h="11746" extrusionOk="0">
                  <a:moveTo>
                    <a:pt x="550" y="1"/>
                  </a:moveTo>
                  <a:cubicBezTo>
                    <a:pt x="242" y="1"/>
                    <a:pt x="0" y="243"/>
                    <a:pt x="0" y="551"/>
                  </a:cubicBezTo>
                  <a:lnTo>
                    <a:pt x="0" y="11196"/>
                  </a:lnTo>
                  <a:cubicBezTo>
                    <a:pt x="0" y="11504"/>
                    <a:pt x="242" y="11746"/>
                    <a:pt x="550" y="11746"/>
                  </a:cubicBezTo>
                  <a:cubicBezTo>
                    <a:pt x="858" y="11746"/>
                    <a:pt x="1100" y="11493"/>
                    <a:pt x="1100" y="11196"/>
                  </a:cubicBezTo>
                  <a:lnTo>
                    <a:pt x="1100" y="551"/>
                  </a:lnTo>
                  <a:cubicBezTo>
                    <a:pt x="1100" y="243"/>
                    <a:pt x="847"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7050200" y="1897089"/>
              <a:ext cx="419145" cy="1616054"/>
            </a:xfrm>
            <a:custGeom>
              <a:avLst/>
              <a:gdLst/>
              <a:ahLst/>
              <a:cxnLst/>
              <a:rect l="l" t="t" r="r" b="b"/>
              <a:pathLst>
                <a:path w="6225" h="24052" extrusionOk="0">
                  <a:moveTo>
                    <a:pt x="0" y="1"/>
                  </a:moveTo>
                  <a:lnTo>
                    <a:pt x="0" y="24051"/>
                  </a:lnTo>
                  <a:lnTo>
                    <a:pt x="6225" y="24051"/>
                  </a:lnTo>
                  <a:lnTo>
                    <a:pt x="6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7081307"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7096861" y="1942174"/>
              <a:ext cx="74806" cy="800300"/>
            </a:xfrm>
            <a:custGeom>
              <a:avLst/>
              <a:gdLst/>
              <a:ahLst/>
              <a:cxnLst/>
              <a:rect l="l" t="t" r="r" b="b"/>
              <a:pathLst>
                <a:path w="1111" h="11911" extrusionOk="0">
                  <a:moveTo>
                    <a:pt x="561" y="1"/>
                  </a:moveTo>
                  <a:cubicBezTo>
                    <a:pt x="253" y="1"/>
                    <a:pt x="0" y="254"/>
                    <a:pt x="0" y="550"/>
                  </a:cubicBezTo>
                  <a:lnTo>
                    <a:pt x="0" y="11350"/>
                  </a:lnTo>
                  <a:cubicBezTo>
                    <a:pt x="0" y="11658"/>
                    <a:pt x="253" y="11910"/>
                    <a:pt x="561" y="11910"/>
                  </a:cubicBezTo>
                  <a:cubicBezTo>
                    <a:pt x="858" y="11910"/>
                    <a:pt x="1111" y="11658"/>
                    <a:pt x="1111" y="11350"/>
                  </a:cubicBezTo>
                  <a:lnTo>
                    <a:pt x="1111" y="550"/>
                  </a:lnTo>
                  <a:cubicBezTo>
                    <a:pt x="1111" y="254"/>
                    <a:pt x="858" y="1"/>
                    <a:pt x="561"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2830885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Decorator</a:t>
            </a:r>
            <a:endParaRPr dirty="0"/>
          </a:p>
        </p:txBody>
      </p:sp>
      <p:sp>
        <p:nvSpPr>
          <p:cNvPr id="1887" name="Google Shape;1887;p43"/>
          <p:cNvSpPr txBox="1">
            <a:spLocks noGrp="1"/>
          </p:cNvSpPr>
          <p:nvPr>
            <p:ph type="subTitle" idx="1"/>
          </p:nvPr>
        </p:nvSpPr>
        <p:spPr>
          <a:xfrm>
            <a:off x="711083" y="1429067"/>
            <a:ext cx="7721833" cy="31226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sz="1800" b="1" dirty="0"/>
              <a:t> Un décorateur permet d'attacher dynamiquement de nouveaux comportements ou responsabilités à un objet. Les décorateurs offrent une</a:t>
            </a:r>
          </a:p>
          <a:p>
            <a:pPr marL="0" lvl="0" indent="0" algn="ctr" rtl="0">
              <a:spcBef>
                <a:spcPts val="0"/>
              </a:spcBef>
              <a:spcAft>
                <a:spcPts val="0"/>
              </a:spcAft>
              <a:buNone/>
            </a:pPr>
            <a:r>
              <a:rPr lang="fr-FR" sz="1800" b="1" dirty="0"/>
              <a:t> alternative assez souple à l'héritage pour composer de nouvelles fonctionnalités.</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348486665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4" name="Image 3">
            <a:extLst>
              <a:ext uri="{FF2B5EF4-FFF2-40B4-BE49-F238E27FC236}">
                <a16:creationId xmlns:a16="http://schemas.microsoft.com/office/drawing/2014/main" id="{C26649AC-3D41-4FFD-882D-18CDFA236817}"/>
              </a:ext>
            </a:extLst>
          </p:cNvPr>
          <p:cNvPicPr>
            <a:picLocks noChangeAspect="1"/>
          </p:cNvPicPr>
          <p:nvPr/>
        </p:nvPicPr>
        <p:blipFill rotWithShape="1">
          <a:blip r:embed="rId3"/>
          <a:srcRect l="12416" t="35259" r="47584" b="11703"/>
          <a:stretch/>
        </p:blipFill>
        <p:spPr>
          <a:xfrm>
            <a:off x="1927860" y="1147413"/>
            <a:ext cx="5173980" cy="3858927"/>
          </a:xfrm>
          <a:prstGeom prst="rect">
            <a:avLst/>
          </a:prstGeom>
        </p:spPr>
      </p:pic>
    </p:spTree>
    <p:extLst>
      <p:ext uri="{BB962C8B-B14F-4D97-AF65-F5344CB8AC3E}">
        <p14:creationId xmlns:p14="http://schemas.microsoft.com/office/powerpoint/2010/main" val="291788645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 PARTICULIER</a:t>
            </a:r>
            <a:endParaRPr dirty="0"/>
          </a:p>
        </p:txBody>
      </p:sp>
      <p:grpSp>
        <p:nvGrpSpPr>
          <p:cNvPr id="11" name="Groupe 10">
            <a:extLst>
              <a:ext uri="{FF2B5EF4-FFF2-40B4-BE49-F238E27FC236}">
                <a16:creationId xmlns:a16="http://schemas.microsoft.com/office/drawing/2014/main" id="{D7E437FC-8A33-419F-996D-99676772AD75}"/>
              </a:ext>
            </a:extLst>
          </p:cNvPr>
          <p:cNvGrpSpPr/>
          <p:nvPr/>
        </p:nvGrpSpPr>
        <p:grpSpPr>
          <a:xfrm>
            <a:off x="1032485" y="1309000"/>
            <a:ext cx="7078980" cy="3190864"/>
            <a:chOff x="937260" y="1225180"/>
            <a:chExt cx="7078980" cy="3190864"/>
          </a:xfrm>
        </p:grpSpPr>
        <p:grpSp>
          <p:nvGrpSpPr>
            <p:cNvPr id="5" name="Groupe 4">
              <a:extLst>
                <a:ext uri="{FF2B5EF4-FFF2-40B4-BE49-F238E27FC236}">
                  <a16:creationId xmlns:a16="http://schemas.microsoft.com/office/drawing/2014/main" id="{18B37768-6167-4470-9275-27E779EDBC8F}"/>
                </a:ext>
              </a:extLst>
            </p:cNvPr>
            <p:cNvGrpSpPr/>
            <p:nvPr/>
          </p:nvGrpSpPr>
          <p:grpSpPr>
            <a:xfrm>
              <a:off x="937260" y="1228598"/>
              <a:ext cx="7078980" cy="3187446"/>
              <a:chOff x="937260" y="1228598"/>
              <a:chExt cx="7078980" cy="3187446"/>
            </a:xfrm>
          </p:grpSpPr>
          <p:pic>
            <p:nvPicPr>
              <p:cNvPr id="3" name="Image 2">
                <a:extLst>
                  <a:ext uri="{FF2B5EF4-FFF2-40B4-BE49-F238E27FC236}">
                    <a16:creationId xmlns:a16="http://schemas.microsoft.com/office/drawing/2014/main" id="{01B6644D-7163-479B-93BB-15531F16D158}"/>
                  </a:ext>
                </a:extLst>
              </p:cNvPr>
              <p:cNvPicPr>
                <a:picLocks noChangeAspect="1"/>
              </p:cNvPicPr>
              <p:nvPr/>
            </p:nvPicPr>
            <p:blipFill rotWithShape="1">
              <a:blip r:embed="rId3"/>
              <a:srcRect l="3833" t="36889" r="40084" b="18222"/>
              <a:stretch/>
            </p:blipFill>
            <p:spPr>
              <a:xfrm>
                <a:off x="937260" y="1228925"/>
                <a:ext cx="7078980" cy="3187119"/>
              </a:xfrm>
              <a:prstGeom prst="rect">
                <a:avLst/>
              </a:prstGeom>
            </p:spPr>
          </p:pic>
          <p:sp>
            <p:nvSpPr>
              <p:cNvPr id="4" name="Rectangle 3">
                <a:extLst>
                  <a:ext uri="{FF2B5EF4-FFF2-40B4-BE49-F238E27FC236}">
                    <a16:creationId xmlns:a16="http://schemas.microsoft.com/office/drawing/2014/main" id="{701988E7-EF70-4031-983D-12DF9ACA0100}"/>
                  </a:ext>
                </a:extLst>
              </p:cNvPr>
              <p:cNvSpPr/>
              <p:nvPr/>
            </p:nvSpPr>
            <p:spPr>
              <a:xfrm>
                <a:off x="937260" y="3413760"/>
                <a:ext cx="1668780" cy="100228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6" name="Rectangle 5">
                <a:extLst>
                  <a:ext uri="{FF2B5EF4-FFF2-40B4-BE49-F238E27FC236}">
                    <a16:creationId xmlns:a16="http://schemas.microsoft.com/office/drawing/2014/main" id="{0D94CC86-D9D1-44C8-9840-5C94B507C27C}"/>
                  </a:ext>
                </a:extLst>
              </p:cNvPr>
              <p:cNvSpPr/>
              <p:nvPr/>
            </p:nvSpPr>
            <p:spPr>
              <a:xfrm>
                <a:off x="6537960" y="3413433"/>
                <a:ext cx="1478280" cy="100228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7" name="Rectangle 6">
                <a:extLst>
                  <a:ext uri="{FF2B5EF4-FFF2-40B4-BE49-F238E27FC236}">
                    <a16:creationId xmlns:a16="http://schemas.microsoft.com/office/drawing/2014/main" id="{AEDC3A74-8F63-46AB-BC86-7F1AF5A2FA69}"/>
                  </a:ext>
                </a:extLst>
              </p:cNvPr>
              <p:cNvSpPr/>
              <p:nvPr/>
            </p:nvSpPr>
            <p:spPr>
              <a:xfrm>
                <a:off x="5562600" y="3162535"/>
                <a:ext cx="1478280" cy="5011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8" name="Rectangle 7">
                <a:extLst>
                  <a:ext uri="{FF2B5EF4-FFF2-40B4-BE49-F238E27FC236}">
                    <a16:creationId xmlns:a16="http://schemas.microsoft.com/office/drawing/2014/main" id="{1CE035C5-AA67-4947-A5AA-D45627C86569}"/>
                  </a:ext>
                </a:extLst>
              </p:cNvPr>
              <p:cNvSpPr/>
              <p:nvPr/>
            </p:nvSpPr>
            <p:spPr>
              <a:xfrm>
                <a:off x="2058903" y="3093955"/>
                <a:ext cx="1478280" cy="50114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Rectangle 8">
                <a:extLst>
                  <a:ext uri="{FF2B5EF4-FFF2-40B4-BE49-F238E27FC236}">
                    <a16:creationId xmlns:a16="http://schemas.microsoft.com/office/drawing/2014/main" id="{DCCC27D9-E83D-4E6C-9C93-C6FA2788DCBD}"/>
                  </a:ext>
                </a:extLst>
              </p:cNvPr>
              <p:cNvSpPr/>
              <p:nvPr/>
            </p:nvSpPr>
            <p:spPr>
              <a:xfrm>
                <a:off x="937260" y="1228598"/>
                <a:ext cx="541020" cy="156032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
          <p:nvSpPr>
            <p:cNvPr id="10" name="Rectangle 9">
              <a:extLst>
                <a:ext uri="{FF2B5EF4-FFF2-40B4-BE49-F238E27FC236}">
                  <a16:creationId xmlns:a16="http://schemas.microsoft.com/office/drawing/2014/main" id="{C49B8E13-DD33-491F-97A8-DBE0E80280CD}"/>
                </a:ext>
              </a:extLst>
            </p:cNvPr>
            <p:cNvSpPr/>
            <p:nvPr/>
          </p:nvSpPr>
          <p:spPr>
            <a:xfrm>
              <a:off x="7465293" y="1225180"/>
              <a:ext cx="541020" cy="218792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grpSp>
    </p:spTree>
    <p:extLst>
      <p:ext uri="{BB962C8B-B14F-4D97-AF65-F5344CB8AC3E}">
        <p14:creationId xmlns:p14="http://schemas.microsoft.com/office/powerpoint/2010/main" val="194279119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https://github.com/lilfranck/INF461_GB_YOUMBI_FODOUOP_FRANCOIS/tree/main/structuration/src/decorator1</a:t>
            </a:r>
          </a:p>
        </p:txBody>
      </p:sp>
    </p:spTree>
    <p:extLst>
      <p:ext uri="{BB962C8B-B14F-4D97-AF65-F5344CB8AC3E}">
        <p14:creationId xmlns:p14="http://schemas.microsoft.com/office/powerpoint/2010/main" val="3821221025"/>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352860" y="426890"/>
            <a:ext cx="4525460" cy="800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Cas particulier</a:t>
            </a:r>
            <a:endParaRPr dirty="0"/>
          </a:p>
        </p:txBody>
      </p:sp>
      <p:sp>
        <p:nvSpPr>
          <p:cNvPr id="1887" name="Google Shape;1887;p43"/>
          <p:cNvSpPr txBox="1">
            <a:spLocks noGrp="1"/>
          </p:cNvSpPr>
          <p:nvPr>
            <p:ph type="subTitle" idx="1"/>
          </p:nvPr>
        </p:nvSpPr>
        <p:spPr>
          <a:xfrm>
            <a:off x="754673" y="1623061"/>
            <a:ext cx="7721833" cy="2898133"/>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fr-FR" sz="1600" dirty="0">
                <a:latin typeface="+mn-lt"/>
              </a:rPr>
              <a:t> On considère un système disposant des fenêtres simples affichant du texte dans une zone bien définit. Quand le texte à afficher dépasse la zone d’affichage</a:t>
            </a:r>
          </a:p>
          <a:p>
            <a:pPr marL="0" lvl="0" indent="0" algn="just" rtl="0">
              <a:lnSpc>
                <a:spcPct val="150000"/>
              </a:lnSpc>
              <a:spcBef>
                <a:spcPts val="0"/>
              </a:spcBef>
              <a:spcAft>
                <a:spcPts val="0"/>
              </a:spcAft>
              <a:buNone/>
            </a:pPr>
            <a:r>
              <a:rPr lang="fr-FR" sz="1600" dirty="0">
                <a:latin typeface="+mn-lt"/>
              </a:rPr>
              <a:t> prévue, une partie du texte n’est pas visible. On souhaite donner la possibilité à ces fenêtres de pouvoir défiler verticalement ou horizontalement.</a:t>
            </a:r>
          </a:p>
          <a:p>
            <a:pPr marL="0" lvl="0" indent="0" algn="just" rtl="0">
              <a:lnSpc>
                <a:spcPct val="150000"/>
              </a:lnSpc>
              <a:spcBef>
                <a:spcPts val="0"/>
              </a:spcBef>
              <a:spcAft>
                <a:spcPts val="0"/>
              </a:spcAft>
              <a:buNone/>
            </a:pPr>
            <a:r>
              <a:rPr lang="fr-FR" sz="1600" dirty="0">
                <a:latin typeface="+mn-lt"/>
              </a:rPr>
              <a:t> On doit aussi Diminuer ou augmenter la luminosité</a:t>
            </a:r>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1570437281"/>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pic>
        <p:nvPicPr>
          <p:cNvPr id="3" name="Image 2">
            <a:extLst>
              <a:ext uri="{FF2B5EF4-FFF2-40B4-BE49-F238E27FC236}">
                <a16:creationId xmlns:a16="http://schemas.microsoft.com/office/drawing/2014/main" id="{9DF24CEC-1D06-43A7-BDDC-0D9D6C1F372F}"/>
              </a:ext>
            </a:extLst>
          </p:cNvPr>
          <p:cNvPicPr>
            <a:picLocks noChangeAspect="1"/>
          </p:cNvPicPr>
          <p:nvPr/>
        </p:nvPicPr>
        <p:blipFill rotWithShape="1">
          <a:blip r:embed="rId3"/>
          <a:srcRect l="3833" t="36889" r="40084" b="18222"/>
          <a:stretch/>
        </p:blipFill>
        <p:spPr>
          <a:xfrm>
            <a:off x="914400" y="1435456"/>
            <a:ext cx="7078980" cy="3187119"/>
          </a:xfrm>
          <a:prstGeom prst="rect">
            <a:avLst/>
          </a:prstGeom>
        </p:spPr>
      </p:pic>
    </p:spTree>
    <p:extLst>
      <p:ext uri="{BB962C8B-B14F-4D97-AF65-F5344CB8AC3E}">
        <p14:creationId xmlns:p14="http://schemas.microsoft.com/office/powerpoint/2010/main" val="3135085018"/>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4" name="Espace réservé du texte 2">
            <a:extLst>
              <a:ext uri="{FF2B5EF4-FFF2-40B4-BE49-F238E27FC236}">
                <a16:creationId xmlns:a16="http://schemas.microsoft.com/office/drawing/2014/main" id="{12E51A0C-FC5C-465D-8707-782622528832}"/>
              </a:ext>
            </a:extLst>
          </p:cNvPr>
          <p:cNvSpPr>
            <a:spLocks noGrp="1"/>
          </p:cNvSpPr>
          <p:nvPr>
            <p:ph type="body" idx="1"/>
          </p:nvPr>
        </p:nvSpPr>
        <p:spPr>
          <a:xfrm>
            <a:off x="1208088" y="1762125"/>
            <a:ext cx="6998363" cy="2319338"/>
          </a:xfrm>
        </p:spPr>
        <p:txBody>
          <a:bodyPr/>
          <a:lstStyle/>
          <a:p>
            <a:r>
              <a:rPr lang="fr-FR" sz="2400" b="1" dirty="0"/>
              <a:t>Lien GitHub</a:t>
            </a:r>
          </a:p>
          <a:p>
            <a:endParaRPr lang="fr-FR" sz="2400" b="1" dirty="0"/>
          </a:p>
          <a:p>
            <a:r>
              <a:rPr lang="fr-FR" sz="2400" dirty="0">
                <a:latin typeface="+mn-lt"/>
              </a:rPr>
              <a:t>https://github.com/lilfranck/INF461_GB_YOUMBI_FODOUOP_FRANCOIS/tree/main/structuration/src/decorator2</a:t>
            </a:r>
          </a:p>
        </p:txBody>
      </p:sp>
    </p:spTree>
    <p:extLst>
      <p:ext uri="{BB962C8B-B14F-4D97-AF65-F5344CB8AC3E}">
        <p14:creationId xmlns:p14="http://schemas.microsoft.com/office/powerpoint/2010/main" val="3292966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33"/>
        <p:cNvGrpSpPr/>
        <p:nvPr/>
      </p:nvGrpSpPr>
      <p:grpSpPr>
        <a:xfrm>
          <a:off x="0" y="0"/>
          <a:ext cx="0" cy="0"/>
          <a:chOff x="0" y="0"/>
          <a:chExt cx="0" cy="0"/>
        </a:xfrm>
      </p:grpSpPr>
      <p:sp>
        <p:nvSpPr>
          <p:cNvPr id="1834" name="Google Shape;1834;p42"/>
          <p:cNvSpPr txBox="1">
            <a:spLocks noGrp="1"/>
          </p:cNvSpPr>
          <p:nvPr>
            <p:ph type="title"/>
          </p:nvPr>
        </p:nvSpPr>
        <p:spPr>
          <a:xfrm>
            <a:off x="1001225" y="2198225"/>
            <a:ext cx="2974500" cy="98018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FACTORY</a:t>
            </a:r>
            <a:endParaRPr dirty="0">
              <a:solidFill>
                <a:schemeClr val="lt2"/>
              </a:solidFill>
            </a:endParaRPr>
          </a:p>
        </p:txBody>
      </p:sp>
      <p:sp>
        <p:nvSpPr>
          <p:cNvPr id="1835" name="Google Shape;1835;p42"/>
          <p:cNvSpPr txBox="1">
            <a:spLocks noGrp="1"/>
          </p:cNvSpPr>
          <p:nvPr>
            <p:ph type="title" idx="2"/>
          </p:nvPr>
        </p:nvSpPr>
        <p:spPr>
          <a:xfrm>
            <a:off x="1001225" y="1131925"/>
            <a:ext cx="1076100" cy="100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02</a:t>
            </a:r>
            <a:endParaRPr dirty="0"/>
          </a:p>
        </p:txBody>
      </p:sp>
      <p:cxnSp>
        <p:nvCxnSpPr>
          <p:cNvPr id="1836" name="Google Shape;1836;p42"/>
          <p:cNvCxnSpPr/>
          <p:nvPr/>
        </p:nvCxnSpPr>
        <p:spPr>
          <a:xfrm>
            <a:off x="1139425" y="2144350"/>
            <a:ext cx="645900" cy="0"/>
          </a:xfrm>
          <a:prstGeom prst="straightConnector1">
            <a:avLst/>
          </a:prstGeom>
          <a:noFill/>
          <a:ln w="28575" cap="flat" cmpd="sng">
            <a:solidFill>
              <a:schemeClr val="dk1"/>
            </a:solidFill>
            <a:prstDash val="solid"/>
            <a:round/>
            <a:headEnd type="none" w="med" len="med"/>
            <a:tailEnd type="none" w="med" len="med"/>
          </a:ln>
        </p:spPr>
      </p:cxnSp>
      <p:grpSp>
        <p:nvGrpSpPr>
          <p:cNvPr id="1837" name="Google Shape;1837;p42"/>
          <p:cNvGrpSpPr/>
          <p:nvPr/>
        </p:nvGrpSpPr>
        <p:grpSpPr>
          <a:xfrm>
            <a:off x="5030088" y="1255015"/>
            <a:ext cx="2974500" cy="2633470"/>
            <a:chOff x="4960675" y="1255015"/>
            <a:chExt cx="2974500" cy="2633470"/>
          </a:xfrm>
        </p:grpSpPr>
        <p:sp>
          <p:nvSpPr>
            <p:cNvPr id="1838" name="Google Shape;1838;p42"/>
            <p:cNvSpPr/>
            <p:nvPr/>
          </p:nvSpPr>
          <p:spPr>
            <a:xfrm>
              <a:off x="4960675" y="1323275"/>
              <a:ext cx="2974500" cy="2027700"/>
            </a:xfrm>
            <a:prstGeom prst="roundRect">
              <a:avLst>
                <a:gd name="adj" fmla="val 693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5059893" y="1538761"/>
              <a:ext cx="2786421" cy="1723894"/>
            </a:xfrm>
            <a:custGeom>
              <a:avLst/>
              <a:gdLst/>
              <a:ahLst/>
              <a:cxnLst/>
              <a:rect l="l" t="t" r="r" b="b"/>
              <a:pathLst>
                <a:path w="41383" h="25657" extrusionOk="0">
                  <a:moveTo>
                    <a:pt x="1573" y="0"/>
                  </a:moveTo>
                  <a:cubicBezTo>
                    <a:pt x="704" y="0"/>
                    <a:pt x="0" y="704"/>
                    <a:pt x="0" y="1584"/>
                  </a:cubicBezTo>
                  <a:lnTo>
                    <a:pt x="0" y="24084"/>
                  </a:lnTo>
                  <a:cubicBezTo>
                    <a:pt x="0" y="24964"/>
                    <a:pt x="704" y="25656"/>
                    <a:pt x="1573" y="25656"/>
                  </a:cubicBezTo>
                  <a:lnTo>
                    <a:pt x="39810" y="25656"/>
                  </a:lnTo>
                  <a:cubicBezTo>
                    <a:pt x="40679" y="25656"/>
                    <a:pt x="41382" y="24964"/>
                    <a:pt x="41382" y="24084"/>
                  </a:cubicBezTo>
                  <a:lnTo>
                    <a:pt x="41382" y="1584"/>
                  </a:lnTo>
                  <a:cubicBezTo>
                    <a:pt x="41382" y="704"/>
                    <a:pt x="40679" y="0"/>
                    <a:pt x="39810" y="0"/>
                  </a:cubicBezTo>
                  <a:close/>
                </a:path>
              </a:pathLst>
            </a:custGeom>
            <a:solidFill>
              <a:srgbClr val="000000">
                <a:alpha val="629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5053227" y="1399811"/>
              <a:ext cx="65178" cy="65846"/>
            </a:xfrm>
            <a:custGeom>
              <a:avLst/>
              <a:gdLst/>
              <a:ahLst/>
              <a:cxnLst/>
              <a:rect l="l" t="t" r="r" b="b"/>
              <a:pathLst>
                <a:path w="968" h="980" extrusionOk="0">
                  <a:moveTo>
                    <a:pt x="649" y="100"/>
                  </a:moveTo>
                  <a:cubicBezTo>
                    <a:pt x="869" y="188"/>
                    <a:pt x="968" y="441"/>
                    <a:pt x="880" y="650"/>
                  </a:cubicBezTo>
                  <a:cubicBezTo>
                    <a:pt x="792" y="870"/>
                    <a:pt x="539" y="979"/>
                    <a:pt x="319" y="892"/>
                  </a:cubicBezTo>
                  <a:cubicBezTo>
                    <a:pt x="99" y="793"/>
                    <a:pt x="0" y="551"/>
                    <a:pt x="88" y="331"/>
                  </a:cubicBezTo>
                  <a:cubicBezTo>
                    <a:pt x="176" y="111"/>
                    <a:pt x="429" y="1"/>
                    <a:pt x="649" y="10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5193141" y="1399811"/>
              <a:ext cx="65245" cy="65846"/>
            </a:xfrm>
            <a:custGeom>
              <a:avLst/>
              <a:gdLst/>
              <a:ahLst/>
              <a:cxnLst/>
              <a:rect l="l" t="t" r="r" b="b"/>
              <a:pathLst>
                <a:path w="969" h="980" extrusionOk="0">
                  <a:moveTo>
                    <a:pt x="649" y="100"/>
                  </a:moveTo>
                  <a:cubicBezTo>
                    <a:pt x="869" y="188"/>
                    <a:pt x="968" y="441"/>
                    <a:pt x="880" y="661"/>
                  </a:cubicBezTo>
                  <a:cubicBezTo>
                    <a:pt x="792" y="870"/>
                    <a:pt x="539" y="979"/>
                    <a:pt x="320" y="892"/>
                  </a:cubicBezTo>
                  <a:cubicBezTo>
                    <a:pt x="100" y="793"/>
                    <a:pt x="1" y="551"/>
                    <a:pt x="89" y="331"/>
                  </a:cubicBezTo>
                  <a:cubicBezTo>
                    <a:pt x="177" y="111"/>
                    <a:pt x="429" y="1"/>
                    <a:pt x="649" y="10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5333122" y="1404313"/>
              <a:ext cx="65178" cy="57515"/>
            </a:xfrm>
            <a:custGeom>
              <a:avLst/>
              <a:gdLst/>
              <a:ahLst/>
              <a:cxnLst/>
              <a:rect l="l" t="t" r="r" b="b"/>
              <a:pathLst>
                <a:path w="968" h="856" extrusionOk="0">
                  <a:moveTo>
                    <a:pt x="484" y="1"/>
                  </a:moveTo>
                  <a:cubicBezTo>
                    <a:pt x="314" y="1"/>
                    <a:pt x="154" y="98"/>
                    <a:pt x="88" y="264"/>
                  </a:cubicBezTo>
                  <a:cubicBezTo>
                    <a:pt x="0" y="484"/>
                    <a:pt x="99" y="726"/>
                    <a:pt x="319" y="825"/>
                  </a:cubicBezTo>
                  <a:cubicBezTo>
                    <a:pt x="371" y="845"/>
                    <a:pt x="425" y="855"/>
                    <a:pt x="478" y="855"/>
                  </a:cubicBezTo>
                  <a:cubicBezTo>
                    <a:pt x="649" y="855"/>
                    <a:pt x="813" y="753"/>
                    <a:pt x="880" y="594"/>
                  </a:cubicBezTo>
                  <a:cubicBezTo>
                    <a:pt x="968" y="374"/>
                    <a:pt x="869" y="121"/>
                    <a:pt x="649" y="33"/>
                  </a:cubicBezTo>
                  <a:cubicBezTo>
                    <a:pt x="595" y="11"/>
                    <a:pt x="539" y="1"/>
                    <a:pt x="4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5111670" y="3764318"/>
              <a:ext cx="2685759" cy="124167"/>
            </a:xfrm>
            <a:custGeom>
              <a:avLst/>
              <a:gdLst/>
              <a:ahLst/>
              <a:cxnLst/>
              <a:rect l="l" t="t" r="r" b="b"/>
              <a:pathLst>
                <a:path w="39888" h="1848" extrusionOk="0">
                  <a:moveTo>
                    <a:pt x="19939" y="0"/>
                  </a:moveTo>
                  <a:cubicBezTo>
                    <a:pt x="8931" y="0"/>
                    <a:pt x="1" y="418"/>
                    <a:pt x="1" y="924"/>
                  </a:cubicBezTo>
                  <a:cubicBezTo>
                    <a:pt x="1" y="1430"/>
                    <a:pt x="8931" y="1848"/>
                    <a:pt x="19939" y="1848"/>
                  </a:cubicBezTo>
                  <a:cubicBezTo>
                    <a:pt x="30958" y="1848"/>
                    <a:pt x="39888" y="1430"/>
                    <a:pt x="39888" y="924"/>
                  </a:cubicBezTo>
                  <a:cubicBezTo>
                    <a:pt x="39888" y="418"/>
                    <a:pt x="30958" y="0"/>
                    <a:pt x="19939"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5291646" y="3513092"/>
              <a:ext cx="2325126" cy="301549"/>
            </a:xfrm>
            <a:custGeom>
              <a:avLst/>
              <a:gdLst/>
              <a:ahLst/>
              <a:cxnLst/>
              <a:rect l="l" t="t" r="r" b="b"/>
              <a:pathLst>
                <a:path w="34532" h="4488" extrusionOk="0">
                  <a:moveTo>
                    <a:pt x="638" y="0"/>
                  </a:moveTo>
                  <a:cubicBezTo>
                    <a:pt x="286" y="0"/>
                    <a:pt x="0" y="286"/>
                    <a:pt x="0" y="638"/>
                  </a:cubicBezTo>
                  <a:lnTo>
                    <a:pt x="0" y="3849"/>
                  </a:lnTo>
                  <a:cubicBezTo>
                    <a:pt x="0" y="4201"/>
                    <a:pt x="286" y="4487"/>
                    <a:pt x="638" y="4487"/>
                  </a:cubicBezTo>
                  <a:lnTo>
                    <a:pt x="33893" y="4487"/>
                  </a:lnTo>
                  <a:cubicBezTo>
                    <a:pt x="34245" y="4487"/>
                    <a:pt x="34531" y="4201"/>
                    <a:pt x="34531" y="3849"/>
                  </a:cubicBezTo>
                  <a:lnTo>
                    <a:pt x="34531" y="638"/>
                  </a:lnTo>
                  <a:cubicBezTo>
                    <a:pt x="34531" y="286"/>
                    <a:pt x="34245" y="0"/>
                    <a:pt x="33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5291646" y="3681539"/>
              <a:ext cx="85916" cy="3024"/>
            </a:xfrm>
            <a:custGeom>
              <a:avLst/>
              <a:gdLst/>
              <a:ahLst/>
              <a:cxnLst/>
              <a:rect l="l" t="t" r="r" b="b"/>
              <a:pathLst>
                <a:path w="1276" h="45" extrusionOk="0">
                  <a:moveTo>
                    <a:pt x="0" y="1"/>
                  </a:moveTo>
                  <a:lnTo>
                    <a:pt x="0" y="45"/>
                  </a:lnTo>
                  <a:lnTo>
                    <a:pt x="1276" y="45"/>
                  </a:lnTo>
                  <a:lnTo>
                    <a:pt x="127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5291646" y="3597349"/>
              <a:ext cx="242195" cy="3024"/>
            </a:xfrm>
            <a:custGeom>
              <a:avLst/>
              <a:gdLst/>
              <a:ahLst/>
              <a:cxnLst/>
              <a:rect l="l" t="t" r="r" b="b"/>
              <a:pathLst>
                <a:path w="3597" h="45" extrusionOk="0">
                  <a:moveTo>
                    <a:pt x="0" y="0"/>
                  </a:moveTo>
                  <a:lnTo>
                    <a:pt x="0" y="44"/>
                  </a:lnTo>
                  <a:lnTo>
                    <a:pt x="3596" y="44"/>
                  </a:lnTo>
                  <a:lnTo>
                    <a:pt x="35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5291646" y="3727363"/>
              <a:ext cx="205903" cy="3024"/>
            </a:xfrm>
            <a:custGeom>
              <a:avLst/>
              <a:gdLst/>
              <a:ahLst/>
              <a:cxnLst/>
              <a:rect l="l" t="t" r="r" b="b"/>
              <a:pathLst>
                <a:path w="3058" h="45" extrusionOk="0">
                  <a:moveTo>
                    <a:pt x="0" y="1"/>
                  </a:moveTo>
                  <a:lnTo>
                    <a:pt x="0" y="45"/>
                  </a:lnTo>
                  <a:lnTo>
                    <a:pt x="3057" y="45"/>
                  </a:lnTo>
                  <a:lnTo>
                    <a:pt x="30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7373053" y="3770231"/>
              <a:ext cx="243676" cy="3024"/>
            </a:xfrm>
            <a:custGeom>
              <a:avLst/>
              <a:gdLst/>
              <a:ahLst/>
              <a:cxnLst/>
              <a:rect l="l" t="t" r="r" b="b"/>
              <a:pathLst>
                <a:path w="3619" h="45" extrusionOk="0">
                  <a:moveTo>
                    <a:pt x="0" y="0"/>
                  </a:moveTo>
                  <a:lnTo>
                    <a:pt x="0" y="44"/>
                  </a:lnTo>
                  <a:lnTo>
                    <a:pt x="3618" y="44"/>
                  </a:lnTo>
                  <a:lnTo>
                    <a:pt x="361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7504079" y="3683756"/>
              <a:ext cx="112647" cy="3024"/>
            </a:xfrm>
            <a:custGeom>
              <a:avLst/>
              <a:gdLst/>
              <a:ahLst/>
              <a:cxnLst/>
              <a:rect l="l" t="t" r="r" b="b"/>
              <a:pathLst>
                <a:path w="1673" h="45" extrusionOk="0">
                  <a:moveTo>
                    <a:pt x="1" y="1"/>
                  </a:moveTo>
                  <a:lnTo>
                    <a:pt x="1" y="45"/>
                  </a:lnTo>
                  <a:lnTo>
                    <a:pt x="1672" y="45"/>
                  </a:lnTo>
                  <a:lnTo>
                    <a:pt x="16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7131671" y="3640150"/>
              <a:ext cx="391000" cy="3763"/>
            </a:xfrm>
            <a:custGeom>
              <a:avLst/>
              <a:gdLst/>
              <a:ahLst/>
              <a:cxnLst/>
              <a:rect l="l" t="t" r="r" b="b"/>
              <a:pathLst>
                <a:path w="5807" h="56" extrusionOk="0">
                  <a:moveTo>
                    <a:pt x="0" y="1"/>
                  </a:moveTo>
                  <a:lnTo>
                    <a:pt x="0" y="56"/>
                  </a:lnTo>
                  <a:lnTo>
                    <a:pt x="5807" y="56"/>
                  </a:lnTo>
                  <a:lnTo>
                    <a:pt x="580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5291646" y="3770231"/>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5573764" y="3727363"/>
              <a:ext cx="2043003" cy="3024"/>
            </a:xfrm>
            <a:custGeom>
              <a:avLst/>
              <a:gdLst/>
              <a:ahLst/>
              <a:cxnLst/>
              <a:rect l="l" t="t" r="r" b="b"/>
              <a:pathLst>
                <a:path w="30342" h="45" extrusionOk="0">
                  <a:moveTo>
                    <a:pt x="0" y="1"/>
                  </a:moveTo>
                  <a:lnTo>
                    <a:pt x="0" y="45"/>
                  </a:lnTo>
                  <a:lnTo>
                    <a:pt x="30341" y="45"/>
                  </a:lnTo>
                  <a:lnTo>
                    <a:pt x="303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5441929" y="3683756"/>
              <a:ext cx="2014858" cy="3024"/>
            </a:xfrm>
            <a:custGeom>
              <a:avLst/>
              <a:gdLst/>
              <a:ahLst/>
              <a:cxnLst/>
              <a:rect l="l" t="t" r="r" b="b"/>
              <a:pathLst>
                <a:path w="29924" h="45" extrusionOk="0">
                  <a:moveTo>
                    <a:pt x="1" y="1"/>
                  </a:moveTo>
                  <a:lnTo>
                    <a:pt x="1" y="45"/>
                  </a:lnTo>
                  <a:lnTo>
                    <a:pt x="29924" y="45"/>
                  </a:lnTo>
                  <a:lnTo>
                    <a:pt x="2992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5333122" y="3640150"/>
              <a:ext cx="1660150" cy="3763"/>
            </a:xfrm>
            <a:custGeom>
              <a:avLst/>
              <a:gdLst/>
              <a:ahLst/>
              <a:cxnLst/>
              <a:rect l="l" t="t" r="r" b="b"/>
              <a:pathLst>
                <a:path w="24656" h="56" extrusionOk="0">
                  <a:moveTo>
                    <a:pt x="0" y="1"/>
                  </a:moveTo>
                  <a:lnTo>
                    <a:pt x="0" y="56"/>
                  </a:lnTo>
                  <a:lnTo>
                    <a:pt x="24656" y="56"/>
                  </a:lnTo>
                  <a:lnTo>
                    <a:pt x="246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5601908" y="3597349"/>
              <a:ext cx="2014858" cy="3024"/>
            </a:xfrm>
            <a:custGeom>
              <a:avLst/>
              <a:gdLst/>
              <a:ahLst/>
              <a:cxnLst/>
              <a:rect l="l" t="t" r="r" b="b"/>
              <a:pathLst>
                <a:path w="29924" h="45" extrusionOk="0">
                  <a:moveTo>
                    <a:pt x="0" y="0"/>
                  </a:moveTo>
                  <a:lnTo>
                    <a:pt x="0" y="44"/>
                  </a:lnTo>
                  <a:lnTo>
                    <a:pt x="29923" y="44"/>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5291646" y="3553742"/>
              <a:ext cx="2014858" cy="3763"/>
            </a:xfrm>
            <a:custGeom>
              <a:avLst/>
              <a:gdLst/>
              <a:ahLst/>
              <a:cxnLst/>
              <a:rect l="l" t="t" r="r" b="b"/>
              <a:pathLst>
                <a:path w="29924" h="56" extrusionOk="0">
                  <a:moveTo>
                    <a:pt x="0" y="0"/>
                  </a:moveTo>
                  <a:lnTo>
                    <a:pt x="0" y="55"/>
                  </a:lnTo>
                  <a:lnTo>
                    <a:pt x="29923" y="55"/>
                  </a:lnTo>
                  <a:lnTo>
                    <a:pt x="299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7366387" y="3553742"/>
              <a:ext cx="250342" cy="3763"/>
            </a:xfrm>
            <a:custGeom>
              <a:avLst/>
              <a:gdLst/>
              <a:ahLst/>
              <a:cxnLst/>
              <a:rect l="l" t="t" r="r" b="b"/>
              <a:pathLst>
                <a:path w="3718" h="56" extrusionOk="0">
                  <a:moveTo>
                    <a:pt x="0" y="0"/>
                  </a:moveTo>
                  <a:lnTo>
                    <a:pt x="0" y="55"/>
                  </a:lnTo>
                  <a:lnTo>
                    <a:pt x="3717" y="55"/>
                  </a:lnTo>
                  <a:lnTo>
                    <a:pt x="371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6023199" y="3513092"/>
              <a:ext cx="861991" cy="301549"/>
            </a:xfrm>
            <a:custGeom>
              <a:avLst/>
              <a:gdLst/>
              <a:ahLst/>
              <a:cxnLst/>
              <a:rect l="l" t="t" r="r" b="b"/>
              <a:pathLst>
                <a:path w="12802" h="4488" extrusionOk="0">
                  <a:moveTo>
                    <a:pt x="0" y="0"/>
                  </a:moveTo>
                  <a:lnTo>
                    <a:pt x="0" y="4487"/>
                  </a:lnTo>
                  <a:lnTo>
                    <a:pt x="12801" y="4487"/>
                  </a:lnTo>
                  <a:lnTo>
                    <a:pt x="128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6170519" y="3586263"/>
              <a:ext cx="567276" cy="154470"/>
            </a:xfrm>
            <a:custGeom>
              <a:avLst/>
              <a:gdLst/>
              <a:ahLst/>
              <a:cxnLst/>
              <a:rect l="l" t="t" r="r" b="b"/>
              <a:pathLst>
                <a:path w="8425" h="2299" extrusionOk="0">
                  <a:moveTo>
                    <a:pt x="1156" y="0"/>
                  </a:moveTo>
                  <a:cubicBezTo>
                    <a:pt x="518" y="0"/>
                    <a:pt x="1" y="517"/>
                    <a:pt x="1" y="1155"/>
                  </a:cubicBezTo>
                  <a:cubicBezTo>
                    <a:pt x="1" y="1793"/>
                    <a:pt x="518" y="2299"/>
                    <a:pt x="1156" y="2299"/>
                  </a:cubicBezTo>
                  <a:lnTo>
                    <a:pt x="7281" y="2299"/>
                  </a:lnTo>
                  <a:cubicBezTo>
                    <a:pt x="7919" y="2299"/>
                    <a:pt x="8425" y="1793"/>
                    <a:pt x="8425" y="1155"/>
                  </a:cubicBezTo>
                  <a:cubicBezTo>
                    <a:pt x="8425" y="517"/>
                    <a:pt x="7919" y="0"/>
                    <a:pt x="72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6234214" y="3610653"/>
              <a:ext cx="65245" cy="106429"/>
            </a:xfrm>
            <a:custGeom>
              <a:avLst/>
              <a:gdLst/>
              <a:ahLst/>
              <a:cxnLst/>
              <a:rect l="l" t="t" r="r" b="b"/>
              <a:pathLst>
                <a:path w="969" h="1584" extrusionOk="0">
                  <a:moveTo>
                    <a:pt x="462" y="0"/>
                  </a:moveTo>
                  <a:cubicBezTo>
                    <a:pt x="407" y="0"/>
                    <a:pt x="374" y="44"/>
                    <a:pt x="374" y="88"/>
                  </a:cubicBezTo>
                  <a:cubicBezTo>
                    <a:pt x="374" y="121"/>
                    <a:pt x="353" y="154"/>
                    <a:pt x="309" y="165"/>
                  </a:cubicBezTo>
                  <a:cubicBezTo>
                    <a:pt x="287" y="176"/>
                    <a:pt x="265" y="187"/>
                    <a:pt x="254" y="187"/>
                  </a:cubicBezTo>
                  <a:cubicBezTo>
                    <a:pt x="188" y="220"/>
                    <a:pt x="133" y="264"/>
                    <a:pt x="100" y="319"/>
                  </a:cubicBezTo>
                  <a:cubicBezTo>
                    <a:pt x="56" y="374"/>
                    <a:pt x="45" y="440"/>
                    <a:pt x="45" y="517"/>
                  </a:cubicBezTo>
                  <a:cubicBezTo>
                    <a:pt x="45" y="682"/>
                    <a:pt x="133" y="781"/>
                    <a:pt x="309" y="836"/>
                  </a:cubicBezTo>
                  <a:lnTo>
                    <a:pt x="616" y="935"/>
                  </a:lnTo>
                  <a:cubicBezTo>
                    <a:pt x="660" y="946"/>
                    <a:pt x="682" y="968"/>
                    <a:pt x="704" y="979"/>
                  </a:cubicBezTo>
                  <a:cubicBezTo>
                    <a:pt x="726" y="1001"/>
                    <a:pt x="737" y="1023"/>
                    <a:pt x="737" y="1056"/>
                  </a:cubicBezTo>
                  <a:cubicBezTo>
                    <a:pt x="737" y="1100"/>
                    <a:pt x="715" y="1144"/>
                    <a:pt x="671" y="1166"/>
                  </a:cubicBezTo>
                  <a:cubicBezTo>
                    <a:pt x="627" y="1199"/>
                    <a:pt x="572" y="1221"/>
                    <a:pt x="506" y="1221"/>
                  </a:cubicBezTo>
                  <a:cubicBezTo>
                    <a:pt x="440" y="1221"/>
                    <a:pt x="374" y="1199"/>
                    <a:pt x="331" y="1155"/>
                  </a:cubicBezTo>
                  <a:cubicBezTo>
                    <a:pt x="298" y="1133"/>
                    <a:pt x="265" y="1100"/>
                    <a:pt x="254" y="1056"/>
                  </a:cubicBezTo>
                  <a:cubicBezTo>
                    <a:pt x="232" y="1023"/>
                    <a:pt x="199" y="1001"/>
                    <a:pt x="155" y="1001"/>
                  </a:cubicBezTo>
                  <a:lnTo>
                    <a:pt x="89" y="1012"/>
                  </a:lnTo>
                  <a:cubicBezTo>
                    <a:pt x="34" y="1023"/>
                    <a:pt x="1" y="1078"/>
                    <a:pt x="23" y="1133"/>
                  </a:cubicBezTo>
                  <a:cubicBezTo>
                    <a:pt x="34" y="1177"/>
                    <a:pt x="56" y="1210"/>
                    <a:pt x="78" y="1243"/>
                  </a:cubicBezTo>
                  <a:cubicBezTo>
                    <a:pt x="122" y="1309"/>
                    <a:pt x="177" y="1353"/>
                    <a:pt x="254" y="1386"/>
                  </a:cubicBezTo>
                  <a:cubicBezTo>
                    <a:pt x="276" y="1397"/>
                    <a:pt x="287" y="1397"/>
                    <a:pt x="309" y="1408"/>
                  </a:cubicBezTo>
                  <a:cubicBezTo>
                    <a:pt x="342" y="1419"/>
                    <a:pt x="374" y="1452"/>
                    <a:pt x="374" y="1485"/>
                  </a:cubicBezTo>
                  <a:lnTo>
                    <a:pt x="374" y="1496"/>
                  </a:lnTo>
                  <a:cubicBezTo>
                    <a:pt x="374" y="1540"/>
                    <a:pt x="407" y="1584"/>
                    <a:pt x="451" y="1584"/>
                  </a:cubicBezTo>
                  <a:lnTo>
                    <a:pt x="517" y="1584"/>
                  </a:lnTo>
                  <a:cubicBezTo>
                    <a:pt x="572" y="1584"/>
                    <a:pt x="605" y="1540"/>
                    <a:pt x="605" y="1496"/>
                  </a:cubicBezTo>
                  <a:cubicBezTo>
                    <a:pt x="605" y="1452"/>
                    <a:pt x="627" y="1419"/>
                    <a:pt x="671" y="1408"/>
                  </a:cubicBezTo>
                  <a:cubicBezTo>
                    <a:pt x="693" y="1408"/>
                    <a:pt x="715" y="1397"/>
                    <a:pt x="737" y="1386"/>
                  </a:cubicBezTo>
                  <a:cubicBezTo>
                    <a:pt x="814" y="1353"/>
                    <a:pt x="869" y="1309"/>
                    <a:pt x="902" y="1243"/>
                  </a:cubicBezTo>
                  <a:cubicBezTo>
                    <a:pt x="946" y="1188"/>
                    <a:pt x="968" y="1122"/>
                    <a:pt x="968" y="1045"/>
                  </a:cubicBezTo>
                  <a:cubicBezTo>
                    <a:pt x="968" y="946"/>
                    <a:pt x="935" y="880"/>
                    <a:pt x="891" y="825"/>
                  </a:cubicBezTo>
                  <a:cubicBezTo>
                    <a:pt x="847" y="770"/>
                    <a:pt x="770" y="737"/>
                    <a:pt x="660" y="704"/>
                  </a:cubicBezTo>
                  <a:lnTo>
                    <a:pt x="440" y="638"/>
                  </a:lnTo>
                  <a:cubicBezTo>
                    <a:pt x="385" y="627"/>
                    <a:pt x="342" y="605"/>
                    <a:pt x="320" y="583"/>
                  </a:cubicBezTo>
                  <a:cubicBezTo>
                    <a:pt x="287" y="561"/>
                    <a:pt x="276" y="539"/>
                    <a:pt x="276" y="506"/>
                  </a:cubicBezTo>
                  <a:cubicBezTo>
                    <a:pt x="276" y="484"/>
                    <a:pt x="287" y="451"/>
                    <a:pt x="309" y="429"/>
                  </a:cubicBezTo>
                  <a:cubicBezTo>
                    <a:pt x="320" y="407"/>
                    <a:pt x="353" y="396"/>
                    <a:pt x="374" y="385"/>
                  </a:cubicBezTo>
                  <a:cubicBezTo>
                    <a:pt x="407" y="374"/>
                    <a:pt x="440" y="363"/>
                    <a:pt x="484" y="363"/>
                  </a:cubicBezTo>
                  <a:cubicBezTo>
                    <a:pt x="517" y="363"/>
                    <a:pt x="561" y="374"/>
                    <a:pt x="594" y="396"/>
                  </a:cubicBezTo>
                  <a:cubicBezTo>
                    <a:pt x="627" y="407"/>
                    <a:pt x="649" y="429"/>
                    <a:pt x="671" y="462"/>
                  </a:cubicBezTo>
                  <a:cubicBezTo>
                    <a:pt x="682" y="473"/>
                    <a:pt x="682" y="484"/>
                    <a:pt x="693" y="495"/>
                  </a:cubicBezTo>
                  <a:cubicBezTo>
                    <a:pt x="712" y="522"/>
                    <a:pt x="737" y="542"/>
                    <a:pt x="764" y="542"/>
                  </a:cubicBezTo>
                  <a:cubicBezTo>
                    <a:pt x="770" y="542"/>
                    <a:pt x="776" y="541"/>
                    <a:pt x="781" y="539"/>
                  </a:cubicBezTo>
                  <a:lnTo>
                    <a:pt x="858" y="528"/>
                  </a:lnTo>
                  <a:cubicBezTo>
                    <a:pt x="913" y="517"/>
                    <a:pt x="946" y="462"/>
                    <a:pt x="924" y="407"/>
                  </a:cubicBezTo>
                  <a:cubicBezTo>
                    <a:pt x="902" y="374"/>
                    <a:pt x="891" y="341"/>
                    <a:pt x="858" y="319"/>
                  </a:cubicBezTo>
                  <a:cubicBezTo>
                    <a:pt x="825" y="264"/>
                    <a:pt x="770" y="220"/>
                    <a:pt x="704" y="187"/>
                  </a:cubicBezTo>
                  <a:cubicBezTo>
                    <a:pt x="693" y="187"/>
                    <a:pt x="682" y="187"/>
                    <a:pt x="660" y="176"/>
                  </a:cubicBezTo>
                  <a:cubicBezTo>
                    <a:pt x="627" y="165"/>
                    <a:pt x="605" y="132"/>
                    <a:pt x="605" y="99"/>
                  </a:cubicBezTo>
                  <a:lnTo>
                    <a:pt x="605" y="88"/>
                  </a:lnTo>
                  <a:cubicBezTo>
                    <a:pt x="605" y="44"/>
                    <a:pt x="572" y="0"/>
                    <a:pt x="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6043196"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6831037" y="3513092"/>
              <a:ext cx="29694" cy="301549"/>
            </a:xfrm>
            <a:custGeom>
              <a:avLst/>
              <a:gdLst/>
              <a:ahLst/>
              <a:cxnLst/>
              <a:rect l="l" t="t" r="r" b="b"/>
              <a:pathLst>
                <a:path w="441" h="4488" extrusionOk="0">
                  <a:moveTo>
                    <a:pt x="0" y="0"/>
                  </a:moveTo>
                  <a:lnTo>
                    <a:pt x="0" y="4487"/>
                  </a:lnTo>
                  <a:lnTo>
                    <a:pt x="440" y="4487"/>
                  </a:lnTo>
                  <a:lnTo>
                    <a:pt x="44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5387122" y="3786491"/>
              <a:ext cx="2134104" cy="28153"/>
            </a:xfrm>
            <a:custGeom>
              <a:avLst/>
              <a:gdLst/>
              <a:ahLst/>
              <a:cxnLst/>
              <a:rect l="l" t="t" r="r" b="b"/>
              <a:pathLst>
                <a:path w="31695" h="419" extrusionOk="0">
                  <a:moveTo>
                    <a:pt x="210" y="0"/>
                  </a:moveTo>
                  <a:cubicBezTo>
                    <a:pt x="100" y="0"/>
                    <a:pt x="1" y="88"/>
                    <a:pt x="1" y="209"/>
                  </a:cubicBezTo>
                  <a:cubicBezTo>
                    <a:pt x="1" y="319"/>
                    <a:pt x="100" y="418"/>
                    <a:pt x="210" y="418"/>
                  </a:cubicBezTo>
                  <a:lnTo>
                    <a:pt x="31486" y="418"/>
                  </a:lnTo>
                  <a:cubicBezTo>
                    <a:pt x="31596" y="418"/>
                    <a:pt x="31695" y="319"/>
                    <a:pt x="31695" y="209"/>
                  </a:cubicBezTo>
                  <a:cubicBezTo>
                    <a:pt x="31695" y="88"/>
                    <a:pt x="31596" y="0"/>
                    <a:pt x="31486" y="0"/>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5340529" y="3534526"/>
              <a:ext cx="1262552" cy="42934"/>
            </a:xfrm>
            <a:custGeom>
              <a:avLst/>
              <a:gdLst/>
              <a:ahLst/>
              <a:cxnLst/>
              <a:rect l="l" t="t" r="r" b="b"/>
              <a:pathLst>
                <a:path w="18751" h="639" extrusionOk="0">
                  <a:moveTo>
                    <a:pt x="330" y="0"/>
                  </a:moveTo>
                  <a:cubicBezTo>
                    <a:pt x="143" y="0"/>
                    <a:pt x="0" y="143"/>
                    <a:pt x="0" y="319"/>
                  </a:cubicBezTo>
                  <a:cubicBezTo>
                    <a:pt x="0" y="495"/>
                    <a:pt x="143" y="638"/>
                    <a:pt x="330" y="638"/>
                  </a:cubicBezTo>
                  <a:lnTo>
                    <a:pt x="18431" y="638"/>
                  </a:lnTo>
                  <a:cubicBezTo>
                    <a:pt x="18607" y="638"/>
                    <a:pt x="18750" y="495"/>
                    <a:pt x="18750" y="319"/>
                  </a:cubicBezTo>
                  <a:cubicBezTo>
                    <a:pt x="18750" y="132"/>
                    <a:pt x="18607" y="0"/>
                    <a:pt x="18431"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6331239" y="3615087"/>
              <a:ext cx="350264" cy="32520"/>
            </a:xfrm>
            <a:custGeom>
              <a:avLst/>
              <a:gdLst/>
              <a:ahLst/>
              <a:cxnLst/>
              <a:rect l="l" t="t" r="r" b="b"/>
              <a:pathLst>
                <a:path w="5202" h="484" extrusionOk="0">
                  <a:moveTo>
                    <a:pt x="253" y="0"/>
                  </a:moveTo>
                  <a:cubicBezTo>
                    <a:pt x="110" y="0"/>
                    <a:pt x="0" y="110"/>
                    <a:pt x="0" y="242"/>
                  </a:cubicBezTo>
                  <a:cubicBezTo>
                    <a:pt x="0" y="374"/>
                    <a:pt x="110" y="484"/>
                    <a:pt x="253" y="484"/>
                  </a:cubicBezTo>
                  <a:lnTo>
                    <a:pt x="4960" y="484"/>
                  </a:lnTo>
                  <a:cubicBezTo>
                    <a:pt x="5092" y="484"/>
                    <a:pt x="5202" y="374"/>
                    <a:pt x="5202" y="242"/>
                  </a:cubicBezTo>
                  <a:cubicBezTo>
                    <a:pt x="5202" y="110"/>
                    <a:pt x="5092" y="0"/>
                    <a:pt x="49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6331239" y="3665279"/>
              <a:ext cx="107395" cy="14849"/>
            </a:xfrm>
            <a:custGeom>
              <a:avLst/>
              <a:gdLst/>
              <a:ahLst/>
              <a:cxnLst/>
              <a:rect l="l" t="t" r="r" b="b"/>
              <a:pathLst>
                <a:path w="1595" h="221" extrusionOk="0">
                  <a:moveTo>
                    <a:pt x="110" y="1"/>
                  </a:moveTo>
                  <a:cubicBezTo>
                    <a:pt x="55" y="1"/>
                    <a:pt x="0" y="56"/>
                    <a:pt x="0" y="111"/>
                  </a:cubicBezTo>
                  <a:cubicBezTo>
                    <a:pt x="0" y="177"/>
                    <a:pt x="55" y="221"/>
                    <a:pt x="110" y="221"/>
                  </a:cubicBezTo>
                  <a:lnTo>
                    <a:pt x="1485" y="221"/>
                  </a:lnTo>
                  <a:cubicBezTo>
                    <a:pt x="1551" y="221"/>
                    <a:pt x="1595" y="166"/>
                    <a:pt x="1595" y="111"/>
                  </a:cubicBezTo>
                  <a:cubicBezTo>
                    <a:pt x="1595" y="56"/>
                    <a:pt x="1551" y="1"/>
                    <a:pt x="148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6454118" y="3665279"/>
              <a:ext cx="188935" cy="14849"/>
            </a:xfrm>
            <a:custGeom>
              <a:avLst/>
              <a:gdLst/>
              <a:ahLst/>
              <a:cxnLst/>
              <a:rect l="l" t="t" r="r" b="b"/>
              <a:pathLst>
                <a:path w="2806" h="221" extrusionOk="0">
                  <a:moveTo>
                    <a:pt x="111" y="1"/>
                  </a:moveTo>
                  <a:cubicBezTo>
                    <a:pt x="56" y="1"/>
                    <a:pt x="1" y="56"/>
                    <a:pt x="1" y="111"/>
                  </a:cubicBezTo>
                  <a:cubicBezTo>
                    <a:pt x="1" y="177"/>
                    <a:pt x="56" y="221"/>
                    <a:pt x="111" y="221"/>
                  </a:cubicBezTo>
                  <a:lnTo>
                    <a:pt x="2695" y="221"/>
                  </a:lnTo>
                  <a:cubicBezTo>
                    <a:pt x="2761" y="221"/>
                    <a:pt x="2805" y="166"/>
                    <a:pt x="2805" y="111"/>
                  </a:cubicBezTo>
                  <a:cubicBezTo>
                    <a:pt x="2805" y="56"/>
                    <a:pt x="2761" y="1"/>
                    <a:pt x="269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6331239" y="3690408"/>
              <a:ext cx="235529" cy="14110"/>
            </a:xfrm>
            <a:custGeom>
              <a:avLst/>
              <a:gdLst/>
              <a:ahLst/>
              <a:cxnLst/>
              <a:rect l="l" t="t" r="r" b="b"/>
              <a:pathLst>
                <a:path w="3498" h="210" extrusionOk="0">
                  <a:moveTo>
                    <a:pt x="110" y="1"/>
                  </a:moveTo>
                  <a:cubicBezTo>
                    <a:pt x="55" y="1"/>
                    <a:pt x="0" y="45"/>
                    <a:pt x="0" y="111"/>
                  </a:cubicBezTo>
                  <a:cubicBezTo>
                    <a:pt x="0" y="166"/>
                    <a:pt x="55" y="210"/>
                    <a:pt x="110" y="210"/>
                  </a:cubicBezTo>
                  <a:lnTo>
                    <a:pt x="3398" y="210"/>
                  </a:lnTo>
                  <a:cubicBezTo>
                    <a:pt x="3453" y="210"/>
                    <a:pt x="3497" y="166"/>
                    <a:pt x="3497" y="111"/>
                  </a:cubicBezTo>
                  <a:cubicBezTo>
                    <a:pt x="3497" y="45"/>
                    <a:pt x="3453" y="1"/>
                    <a:pt x="339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5438967" y="1648080"/>
              <a:ext cx="419212" cy="1865060"/>
            </a:xfrm>
            <a:custGeom>
              <a:avLst/>
              <a:gdLst/>
              <a:ahLst/>
              <a:cxnLst/>
              <a:rect l="l" t="t" r="r" b="b"/>
              <a:pathLst>
                <a:path w="6226" h="27758" extrusionOk="0">
                  <a:moveTo>
                    <a:pt x="1" y="1"/>
                  </a:moveTo>
                  <a:lnTo>
                    <a:pt x="1" y="27757"/>
                  </a:lnTo>
                  <a:lnTo>
                    <a:pt x="6225" y="27757"/>
                  </a:lnTo>
                  <a:lnTo>
                    <a:pt x="622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5462667" y="3485745"/>
              <a:ext cx="371810" cy="27414"/>
            </a:xfrm>
            <a:custGeom>
              <a:avLst/>
              <a:gdLst/>
              <a:ahLst/>
              <a:cxnLst/>
              <a:rect l="l" t="t" r="r" b="b"/>
              <a:pathLst>
                <a:path w="5522" h="408" extrusionOk="0">
                  <a:moveTo>
                    <a:pt x="199" y="1"/>
                  </a:moveTo>
                  <a:cubicBezTo>
                    <a:pt x="89" y="1"/>
                    <a:pt x="1" y="100"/>
                    <a:pt x="1" y="209"/>
                  </a:cubicBezTo>
                  <a:cubicBezTo>
                    <a:pt x="1" y="319"/>
                    <a:pt x="89" y="407"/>
                    <a:pt x="199"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5484887" y="1696122"/>
              <a:ext cx="74133" cy="852036"/>
            </a:xfrm>
            <a:custGeom>
              <a:avLst/>
              <a:gdLst/>
              <a:ahLst/>
              <a:cxnLst/>
              <a:rect l="l" t="t" r="r" b="b"/>
              <a:pathLst>
                <a:path w="1101" h="12681" extrusionOk="0">
                  <a:moveTo>
                    <a:pt x="550" y="1"/>
                  </a:moveTo>
                  <a:cubicBezTo>
                    <a:pt x="242" y="1"/>
                    <a:pt x="0" y="243"/>
                    <a:pt x="0" y="550"/>
                  </a:cubicBezTo>
                  <a:lnTo>
                    <a:pt x="0" y="12130"/>
                  </a:lnTo>
                  <a:cubicBezTo>
                    <a:pt x="0" y="12438"/>
                    <a:pt x="242" y="12680"/>
                    <a:pt x="550" y="12680"/>
                  </a:cubicBezTo>
                  <a:cubicBezTo>
                    <a:pt x="858" y="12680"/>
                    <a:pt x="1100" y="12438"/>
                    <a:pt x="1100" y="12130"/>
                  </a:cubicBezTo>
                  <a:lnTo>
                    <a:pt x="1100" y="550"/>
                  </a:lnTo>
                  <a:cubicBezTo>
                    <a:pt x="1100" y="243"/>
                    <a:pt x="858"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5975798" y="1255015"/>
              <a:ext cx="419145" cy="2258122"/>
            </a:xfrm>
            <a:custGeom>
              <a:avLst/>
              <a:gdLst/>
              <a:ahLst/>
              <a:cxnLst/>
              <a:rect l="l" t="t" r="r" b="b"/>
              <a:pathLst>
                <a:path w="6225" h="33608" extrusionOk="0">
                  <a:moveTo>
                    <a:pt x="1" y="0"/>
                  </a:moveTo>
                  <a:lnTo>
                    <a:pt x="1" y="33607"/>
                  </a:lnTo>
                  <a:lnTo>
                    <a:pt x="6225" y="33607"/>
                  </a:lnTo>
                  <a:lnTo>
                    <a:pt x="622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5999498" y="3485745"/>
              <a:ext cx="372551" cy="27414"/>
            </a:xfrm>
            <a:custGeom>
              <a:avLst/>
              <a:gdLst/>
              <a:ahLst/>
              <a:cxnLst/>
              <a:rect l="l" t="t" r="r" b="b"/>
              <a:pathLst>
                <a:path w="5533" h="408" extrusionOk="0">
                  <a:moveTo>
                    <a:pt x="209" y="1"/>
                  </a:moveTo>
                  <a:cubicBezTo>
                    <a:pt x="88" y="1"/>
                    <a:pt x="0" y="100"/>
                    <a:pt x="0" y="209"/>
                  </a:cubicBezTo>
                  <a:cubicBezTo>
                    <a:pt x="0" y="319"/>
                    <a:pt x="88" y="407"/>
                    <a:pt x="209" y="407"/>
                  </a:cubicBezTo>
                  <a:lnTo>
                    <a:pt x="5323" y="407"/>
                  </a:lnTo>
                  <a:cubicBezTo>
                    <a:pt x="5433" y="407"/>
                    <a:pt x="5532" y="319"/>
                    <a:pt x="5532" y="209"/>
                  </a:cubicBezTo>
                  <a:cubicBezTo>
                    <a:pt x="5532"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6021717" y="1314143"/>
              <a:ext cx="74133" cy="759650"/>
            </a:xfrm>
            <a:custGeom>
              <a:avLst/>
              <a:gdLst/>
              <a:ahLst/>
              <a:cxnLst/>
              <a:rect l="l" t="t" r="r" b="b"/>
              <a:pathLst>
                <a:path w="1101" h="11306" extrusionOk="0">
                  <a:moveTo>
                    <a:pt x="550" y="0"/>
                  </a:moveTo>
                  <a:cubicBezTo>
                    <a:pt x="242" y="0"/>
                    <a:pt x="0" y="242"/>
                    <a:pt x="0" y="550"/>
                  </a:cubicBezTo>
                  <a:lnTo>
                    <a:pt x="0" y="10755"/>
                  </a:lnTo>
                  <a:cubicBezTo>
                    <a:pt x="0" y="11063"/>
                    <a:pt x="242" y="11305"/>
                    <a:pt x="550" y="11305"/>
                  </a:cubicBezTo>
                  <a:cubicBezTo>
                    <a:pt x="847" y="11305"/>
                    <a:pt x="1100" y="11063"/>
                    <a:pt x="1100" y="10755"/>
                  </a:cubicBezTo>
                  <a:lnTo>
                    <a:pt x="1100" y="550"/>
                  </a:lnTo>
                  <a:cubicBezTo>
                    <a:pt x="1100" y="242"/>
                    <a:pt x="847" y="0"/>
                    <a:pt x="550" y="0"/>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6513369" y="2341959"/>
              <a:ext cx="419145" cy="1171189"/>
            </a:xfrm>
            <a:custGeom>
              <a:avLst/>
              <a:gdLst/>
              <a:ahLst/>
              <a:cxnLst/>
              <a:rect l="l" t="t" r="r" b="b"/>
              <a:pathLst>
                <a:path w="6225" h="17431" extrusionOk="0">
                  <a:moveTo>
                    <a:pt x="1" y="0"/>
                  </a:moveTo>
                  <a:lnTo>
                    <a:pt x="1" y="17430"/>
                  </a:lnTo>
                  <a:lnTo>
                    <a:pt x="6225" y="17430"/>
                  </a:lnTo>
                  <a:lnTo>
                    <a:pt x="622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6537070"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6555586" y="2389194"/>
              <a:ext cx="74133" cy="789214"/>
            </a:xfrm>
            <a:custGeom>
              <a:avLst/>
              <a:gdLst/>
              <a:ahLst/>
              <a:cxnLst/>
              <a:rect l="l" t="t" r="r" b="b"/>
              <a:pathLst>
                <a:path w="1101" h="11746" extrusionOk="0">
                  <a:moveTo>
                    <a:pt x="550" y="1"/>
                  </a:moveTo>
                  <a:cubicBezTo>
                    <a:pt x="242" y="1"/>
                    <a:pt x="0" y="243"/>
                    <a:pt x="0" y="551"/>
                  </a:cubicBezTo>
                  <a:lnTo>
                    <a:pt x="0" y="11196"/>
                  </a:lnTo>
                  <a:cubicBezTo>
                    <a:pt x="0" y="11504"/>
                    <a:pt x="242" y="11746"/>
                    <a:pt x="550" y="11746"/>
                  </a:cubicBezTo>
                  <a:cubicBezTo>
                    <a:pt x="858" y="11746"/>
                    <a:pt x="1100" y="11493"/>
                    <a:pt x="1100" y="11196"/>
                  </a:cubicBezTo>
                  <a:lnTo>
                    <a:pt x="1100" y="551"/>
                  </a:lnTo>
                  <a:cubicBezTo>
                    <a:pt x="1100" y="243"/>
                    <a:pt x="847" y="1"/>
                    <a:pt x="550"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7050200" y="1897089"/>
              <a:ext cx="419145" cy="1616054"/>
            </a:xfrm>
            <a:custGeom>
              <a:avLst/>
              <a:gdLst/>
              <a:ahLst/>
              <a:cxnLst/>
              <a:rect l="l" t="t" r="r" b="b"/>
              <a:pathLst>
                <a:path w="6225" h="24052" extrusionOk="0">
                  <a:moveTo>
                    <a:pt x="0" y="1"/>
                  </a:moveTo>
                  <a:lnTo>
                    <a:pt x="0" y="24051"/>
                  </a:lnTo>
                  <a:lnTo>
                    <a:pt x="6225" y="24051"/>
                  </a:lnTo>
                  <a:lnTo>
                    <a:pt x="62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7081307" y="3485745"/>
              <a:ext cx="371743" cy="27414"/>
            </a:xfrm>
            <a:custGeom>
              <a:avLst/>
              <a:gdLst/>
              <a:ahLst/>
              <a:cxnLst/>
              <a:rect l="l" t="t" r="r" b="b"/>
              <a:pathLst>
                <a:path w="5521" h="408" extrusionOk="0">
                  <a:moveTo>
                    <a:pt x="198" y="1"/>
                  </a:moveTo>
                  <a:cubicBezTo>
                    <a:pt x="88" y="1"/>
                    <a:pt x="0" y="100"/>
                    <a:pt x="0" y="209"/>
                  </a:cubicBezTo>
                  <a:cubicBezTo>
                    <a:pt x="0" y="319"/>
                    <a:pt x="88" y="407"/>
                    <a:pt x="198" y="407"/>
                  </a:cubicBezTo>
                  <a:lnTo>
                    <a:pt x="5323" y="407"/>
                  </a:lnTo>
                  <a:cubicBezTo>
                    <a:pt x="5433" y="407"/>
                    <a:pt x="5521" y="319"/>
                    <a:pt x="5521" y="209"/>
                  </a:cubicBezTo>
                  <a:cubicBezTo>
                    <a:pt x="5521" y="100"/>
                    <a:pt x="5433" y="1"/>
                    <a:pt x="5323" y="1"/>
                  </a:cubicBezTo>
                  <a:close/>
                </a:path>
              </a:pathLst>
            </a:custGeom>
            <a:solidFill>
              <a:srgbClr val="000000">
                <a:alpha val="264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7096861" y="1942174"/>
              <a:ext cx="74806" cy="800300"/>
            </a:xfrm>
            <a:custGeom>
              <a:avLst/>
              <a:gdLst/>
              <a:ahLst/>
              <a:cxnLst/>
              <a:rect l="l" t="t" r="r" b="b"/>
              <a:pathLst>
                <a:path w="1111" h="11911" extrusionOk="0">
                  <a:moveTo>
                    <a:pt x="561" y="1"/>
                  </a:moveTo>
                  <a:cubicBezTo>
                    <a:pt x="253" y="1"/>
                    <a:pt x="0" y="254"/>
                    <a:pt x="0" y="550"/>
                  </a:cubicBezTo>
                  <a:lnTo>
                    <a:pt x="0" y="11350"/>
                  </a:lnTo>
                  <a:cubicBezTo>
                    <a:pt x="0" y="11658"/>
                    <a:pt x="253" y="11910"/>
                    <a:pt x="561" y="11910"/>
                  </a:cubicBezTo>
                  <a:cubicBezTo>
                    <a:pt x="858" y="11910"/>
                    <a:pt x="1111" y="11658"/>
                    <a:pt x="1111" y="11350"/>
                  </a:cubicBezTo>
                  <a:lnTo>
                    <a:pt x="1111" y="550"/>
                  </a:lnTo>
                  <a:cubicBezTo>
                    <a:pt x="1111" y="254"/>
                    <a:pt x="858" y="1"/>
                    <a:pt x="561" y="1"/>
                  </a:cubicBezTo>
                  <a:close/>
                </a:path>
              </a:pathLst>
            </a:custGeom>
            <a:solidFill>
              <a:srgbClr val="FFFFFF">
                <a:alpha val="2893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642697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85"/>
        <p:cNvGrpSpPr/>
        <p:nvPr/>
      </p:nvGrpSpPr>
      <p:grpSpPr>
        <a:xfrm>
          <a:off x="0" y="0"/>
          <a:ext cx="0" cy="0"/>
          <a:chOff x="0" y="0"/>
          <a:chExt cx="0" cy="0"/>
        </a:xfrm>
      </p:grpSpPr>
      <p:sp>
        <p:nvSpPr>
          <p:cNvPr id="1886" name="Google Shape;1886;p43"/>
          <p:cNvSpPr txBox="1">
            <a:spLocks noGrp="1"/>
          </p:cNvSpPr>
          <p:nvPr>
            <p:ph type="title"/>
          </p:nvPr>
        </p:nvSpPr>
        <p:spPr>
          <a:xfrm>
            <a:off x="2495100" y="426890"/>
            <a:ext cx="3095472" cy="8004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Factory</a:t>
            </a:r>
            <a:endParaRPr dirty="0"/>
          </a:p>
        </p:txBody>
      </p:sp>
      <p:sp>
        <p:nvSpPr>
          <p:cNvPr id="1887" name="Google Shape;1887;p43"/>
          <p:cNvSpPr txBox="1">
            <a:spLocks noGrp="1"/>
          </p:cNvSpPr>
          <p:nvPr>
            <p:ph type="subTitle" idx="1"/>
          </p:nvPr>
        </p:nvSpPr>
        <p:spPr>
          <a:xfrm>
            <a:off x="710967" y="1672908"/>
            <a:ext cx="7722065" cy="141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CM" sz="1800" b="1" dirty="0"/>
              <a:t>L</a:t>
            </a:r>
            <a:r>
              <a:rPr lang="en" sz="1800" b="1" dirty="0"/>
              <a:t>e pattern Factory permet de </a:t>
            </a:r>
            <a:r>
              <a:rPr lang="fr-FR" sz="1800" b="1" dirty="0"/>
              <a:t>Déclarer une fabrique avec une méthode de création de l’objet qui attend les données nécessaires pour déterminer le type de l’objet à créer comme pour le </a:t>
            </a:r>
            <a:r>
              <a:rPr lang="fr-FR" sz="1800" b="1" dirty="0" err="1"/>
              <a:t>Factory</a:t>
            </a:r>
            <a:r>
              <a:rPr lang="fr-FR" sz="1800" b="1" dirty="0"/>
              <a:t> Method, sauf a la </a:t>
            </a:r>
            <a:r>
              <a:rPr lang="fr-FR" sz="1800" b="1" dirty="0" err="1"/>
              <a:t>difference</a:t>
            </a:r>
            <a:r>
              <a:rPr lang="fr-FR" sz="1800" b="1" dirty="0"/>
              <a:t> que nous utilisons des classes abstraites. </a:t>
            </a:r>
          </a:p>
          <a:p>
            <a:pPr marL="0" lvl="0" indent="0" algn="ctr" rtl="0">
              <a:spcBef>
                <a:spcPts val="0"/>
              </a:spcBef>
              <a:spcAft>
                <a:spcPts val="0"/>
              </a:spcAft>
              <a:buNone/>
            </a:pPr>
            <a:endParaRPr lang="fr-FR" sz="1800" b="1" dirty="0"/>
          </a:p>
          <a:p>
            <a:pPr marL="0" lvl="0" indent="0" algn="ctr" rtl="0">
              <a:spcBef>
                <a:spcPts val="0"/>
              </a:spcBef>
              <a:spcAft>
                <a:spcPts val="0"/>
              </a:spcAft>
              <a:buNone/>
            </a:pPr>
            <a:r>
              <a:rPr lang="fr-FR" sz="1800" b="1" dirty="0" err="1"/>
              <a:t>Exemple:</a:t>
            </a:r>
            <a:r>
              <a:rPr lang="fr-FR" sz="1800" dirty="0" err="1">
                <a:latin typeface="Heading Now Trial 64" panose="00000500000000000000" pitchFamily="2" charset="0"/>
              </a:rPr>
              <a:t>On</a:t>
            </a:r>
            <a:r>
              <a:rPr lang="fr-FR" sz="1800" dirty="0">
                <a:latin typeface="Heading Now Trial 64" panose="00000500000000000000" pitchFamily="2" charset="0"/>
              </a:rPr>
              <a:t> gère </a:t>
            </a:r>
            <a:r>
              <a:rPr lang="fr-FR" sz="1800" dirty="0" err="1">
                <a:latin typeface="Heading Now Trial 64" panose="00000500000000000000" pitchFamily="2" charset="0"/>
              </a:rPr>
              <a:t>quatres</a:t>
            </a:r>
            <a:r>
              <a:rPr lang="fr-FR" sz="1800" dirty="0">
                <a:latin typeface="Heading Now Trial 64" panose="00000500000000000000" pitchFamily="2" charset="0"/>
              </a:rPr>
              <a:t> types de produits dans un système. Mais le programme qui se charge de manipuler ces produits ne connait le type de produit à exécuter que lors de l’exécution. On souhaite utiliser le pattern </a:t>
            </a:r>
            <a:r>
              <a:rPr lang="fr-FR" sz="1800" b="1" dirty="0" err="1">
                <a:latin typeface="Heading Now Trial 64" panose="00000500000000000000" pitchFamily="2" charset="0"/>
              </a:rPr>
              <a:t>Factory</a:t>
            </a:r>
            <a:r>
              <a:rPr lang="fr-FR" sz="1800" b="1" dirty="0">
                <a:latin typeface="Heading Now Trial 64" panose="00000500000000000000" pitchFamily="2" charset="0"/>
              </a:rPr>
              <a:t> </a:t>
            </a:r>
            <a:r>
              <a:rPr lang="fr-FR" sz="1800" dirty="0">
                <a:latin typeface="Heading Now Trial 64" panose="00000500000000000000" pitchFamily="2" charset="0"/>
              </a:rPr>
              <a:t>pour gérer cette situation.</a:t>
            </a:r>
            <a:r>
              <a:rPr lang="fr-FR" sz="1800" b="1" dirty="0"/>
              <a:t> </a:t>
            </a:r>
            <a:endParaRPr b="1" dirty="0"/>
          </a:p>
        </p:txBody>
      </p:sp>
      <p:cxnSp>
        <p:nvCxnSpPr>
          <p:cNvPr id="1888" name="Google Shape;1888;p43"/>
          <p:cNvCxnSpPr/>
          <p:nvPr/>
        </p:nvCxnSpPr>
        <p:spPr>
          <a:xfrm>
            <a:off x="2888325" y="1278540"/>
            <a:ext cx="3641100" cy="0"/>
          </a:xfrm>
          <a:prstGeom prst="straightConnector1">
            <a:avLst/>
          </a:prstGeom>
          <a:noFill/>
          <a:ln w="28575" cap="flat" cmpd="sng">
            <a:solidFill>
              <a:schemeClr val="dk1"/>
            </a:solidFill>
            <a:prstDash val="solid"/>
            <a:round/>
            <a:headEnd type="none" w="med" len="med"/>
            <a:tailEnd type="none" w="med" len="med"/>
          </a:ln>
        </p:spPr>
      </p:cxnSp>
    </p:spTree>
    <p:extLst>
      <p:ext uri="{BB962C8B-B14F-4D97-AF65-F5344CB8AC3E}">
        <p14:creationId xmlns:p14="http://schemas.microsoft.com/office/powerpoint/2010/main" val="40736495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54"/>
        <p:cNvGrpSpPr/>
        <p:nvPr/>
      </p:nvGrpSpPr>
      <p:grpSpPr>
        <a:xfrm>
          <a:off x="0" y="0"/>
          <a:ext cx="0" cy="0"/>
          <a:chOff x="0" y="0"/>
          <a:chExt cx="0" cy="0"/>
        </a:xfrm>
      </p:grpSpPr>
      <p:pic>
        <p:nvPicPr>
          <p:cNvPr id="3" name="Image 2">
            <a:extLst>
              <a:ext uri="{FF2B5EF4-FFF2-40B4-BE49-F238E27FC236}">
                <a16:creationId xmlns:a16="http://schemas.microsoft.com/office/drawing/2014/main" id="{FB84014D-D935-41A8-BD70-274FCF1F21EF}"/>
              </a:ext>
            </a:extLst>
          </p:cNvPr>
          <p:cNvPicPr>
            <a:picLocks noChangeAspect="1"/>
          </p:cNvPicPr>
          <p:nvPr/>
        </p:nvPicPr>
        <p:blipFill rotWithShape="1">
          <a:blip r:embed="rId3"/>
          <a:srcRect l="5800" t="22312" r="30265" b="20404"/>
          <a:stretch/>
        </p:blipFill>
        <p:spPr>
          <a:xfrm>
            <a:off x="1694878" y="1228925"/>
            <a:ext cx="5846057" cy="2946418"/>
          </a:xfrm>
          <a:prstGeom prst="rect">
            <a:avLst/>
          </a:prstGeom>
        </p:spPr>
      </p:pic>
      <p:sp>
        <p:nvSpPr>
          <p:cNvPr id="22" name="Rectangle 21">
            <a:extLst>
              <a:ext uri="{FF2B5EF4-FFF2-40B4-BE49-F238E27FC236}">
                <a16:creationId xmlns:a16="http://schemas.microsoft.com/office/drawing/2014/main" id="{666C8BA8-18FB-448D-9726-16B2CCB93855}"/>
              </a:ext>
            </a:extLst>
          </p:cNvPr>
          <p:cNvSpPr/>
          <p:nvPr/>
        </p:nvSpPr>
        <p:spPr>
          <a:xfrm>
            <a:off x="138169" y="1228925"/>
            <a:ext cx="1555750" cy="29464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1955" name="Google Shape;1955;p44"/>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MODELE GENERIQUE</a:t>
            </a:r>
            <a:endParaRPr dirty="0"/>
          </a:p>
        </p:txBody>
      </p:sp>
      <p:sp>
        <p:nvSpPr>
          <p:cNvPr id="8" name="Rectangle 7">
            <a:extLst>
              <a:ext uri="{FF2B5EF4-FFF2-40B4-BE49-F238E27FC236}">
                <a16:creationId xmlns:a16="http://schemas.microsoft.com/office/drawing/2014/main" id="{1DA9434E-99E3-493F-8999-DC4863BAF1D9}"/>
              </a:ext>
            </a:extLst>
          </p:cNvPr>
          <p:cNvSpPr/>
          <p:nvPr/>
        </p:nvSpPr>
        <p:spPr>
          <a:xfrm>
            <a:off x="364737" y="3460022"/>
            <a:ext cx="1215390" cy="350520"/>
          </a:xfrm>
          <a:prstGeom prst="rect">
            <a:avLst/>
          </a:prstGeom>
          <a:solidFill>
            <a:srgbClr val="FEA40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Rectangle 11">
            <a:extLst>
              <a:ext uri="{FF2B5EF4-FFF2-40B4-BE49-F238E27FC236}">
                <a16:creationId xmlns:a16="http://schemas.microsoft.com/office/drawing/2014/main" id="{036C416E-4678-43BB-85F7-17F80A27B43E}"/>
              </a:ext>
            </a:extLst>
          </p:cNvPr>
          <p:cNvSpPr/>
          <p:nvPr/>
        </p:nvSpPr>
        <p:spPr>
          <a:xfrm>
            <a:off x="364737" y="3584482"/>
            <a:ext cx="1215390" cy="45719"/>
          </a:xfrm>
          <a:prstGeom prst="rect">
            <a:avLst/>
          </a:prstGeom>
          <a:solidFill>
            <a:srgbClr val="FEA40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9" name="ZoneTexte 8">
            <a:extLst>
              <a:ext uri="{FF2B5EF4-FFF2-40B4-BE49-F238E27FC236}">
                <a16:creationId xmlns:a16="http://schemas.microsoft.com/office/drawing/2014/main" id="{C7FCAEB3-328C-4A9B-93A6-E5D2B72EA18A}"/>
              </a:ext>
            </a:extLst>
          </p:cNvPr>
          <p:cNvSpPr txBox="1"/>
          <p:nvPr/>
        </p:nvSpPr>
        <p:spPr>
          <a:xfrm>
            <a:off x="635882" y="3414530"/>
            <a:ext cx="728980" cy="215444"/>
          </a:xfrm>
          <a:prstGeom prst="rect">
            <a:avLst/>
          </a:prstGeom>
          <a:noFill/>
        </p:spPr>
        <p:txBody>
          <a:bodyPr wrap="square" rtlCol="0">
            <a:spAutoFit/>
          </a:bodyPr>
          <a:lstStyle/>
          <a:p>
            <a:r>
              <a:rPr lang="fr-FR" sz="800" b="1" dirty="0" err="1">
                <a:latin typeface="Arial Nova" panose="020B0504020202020204" pitchFamily="34" charset="0"/>
              </a:rPr>
              <a:t>ProduitD</a:t>
            </a:r>
            <a:endParaRPr lang="fr-FR" sz="800" b="1" dirty="0">
              <a:latin typeface="Arial Nova" panose="020B0504020202020204" pitchFamily="34" charset="0"/>
            </a:endParaRPr>
          </a:p>
        </p:txBody>
      </p:sp>
      <p:sp>
        <p:nvSpPr>
          <p:cNvPr id="14" name="ZoneTexte 13">
            <a:extLst>
              <a:ext uri="{FF2B5EF4-FFF2-40B4-BE49-F238E27FC236}">
                <a16:creationId xmlns:a16="http://schemas.microsoft.com/office/drawing/2014/main" id="{63831159-F890-4F59-8F97-DF8D31A8FE43}"/>
              </a:ext>
            </a:extLst>
          </p:cNvPr>
          <p:cNvSpPr txBox="1"/>
          <p:nvPr/>
        </p:nvSpPr>
        <p:spPr>
          <a:xfrm>
            <a:off x="403948" y="3607341"/>
            <a:ext cx="1136967" cy="215444"/>
          </a:xfrm>
          <a:prstGeom prst="rect">
            <a:avLst/>
          </a:prstGeom>
          <a:noFill/>
        </p:spPr>
        <p:txBody>
          <a:bodyPr wrap="square" rtlCol="0">
            <a:spAutoFit/>
          </a:bodyPr>
          <a:lstStyle/>
          <a:p>
            <a:r>
              <a:rPr lang="fr-FR" sz="800" dirty="0">
                <a:latin typeface="Adobe Clean" panose="020B0503020404020204" pitchFamily="34" charset="0"/>
              </a:rPr>
              <a:t>+</a:t>
            </a:r>
            <a:r>
              <a:rPr lang="fr-FR" sz="800" dirty="0" err="1">
                <a:latin typeface="Adobe Clean" panose="020B0503020404020204" pitchFamily="34" charset="0"/>
              </a:rPr>
              <a:t>methodeproduit</a:t>
            </a:r>
            <a:r>
              <a:rPr lang="fr-FR" sz="800" dirty="0">
                <a:latin typeface="Adobe Clean" panose="020B0503020404020204" pitchFamily="34" charset="0"/>
              </a:rPr>
              <a:t>( )</a:t>
            </a:r>
          </a:p>
        </p:txBody>
      </p:sp>
      <p:cxnSp>
        <p:nvCxnSpPr>
          <p:cNvPr id="11" name="Connecteur droit 10">
            <a:extLst>
              <a:ext uri="{FF2B5EF4-FFF2-40B4-BE49-F238E27FC236}">
                <a16:creationId xmlns:a16="http://schemas.microsoft.com/office/drawing/2014/main" id="{87C4A119-52F3-4ABE-9E63-6D44DAE65803}"/>
              </a:ext>
            </a:extLst>
          </p:cNvPr>
          <p:cNvCxnSpPr>
            <a:cxnSpLocks/>
          </p:cNvCxnSpPr>
          <p:nvPr/>
        </p:nvCxnSpPr>
        <p:spPr>
          <a:xfrm flipH="1">
            <a:off x="894327" y="2794034"/>
            <a:ext cx="1371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Connecteur droit 14">
            <a:extLst>
              <a:ext uri="{FF2B5EF4-FFF2-40B4-BE49-F238E27FC236}">
                <a16:creationId xmlns:a16="http://schemas.microsoft.com/office/drawing/2014/main" id="{D4F39CC4-83DF-4042-9429-3F9BBD9D9483}"/>
              </a:ext>
            </a:extLst>
          </p:cNvPr>
          <p:cNvCxnSpPr>
            <a:cxnSpLocks/>
          </p:cNvCxnSpPr>
          <p:nvPr/>
        </p:nvCxnSpPr>
        <p:spPr>
          <a:xfrm flipH="1">
            <a:off x="870197" y="2793807"/>
            <a:ext cx="21372" cy="66621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Connecteur droit avec flèche 20">
            <a:extLst>
              <a:ext uri="{FF2B5EF4-FFF2-40B4-BE49-F238E27FC236}">
                <a16:creationId xmlns:a16="http://schemas.microsoft.com/office/drawing/2014/main" id="{70D046AF-35F3-4420-A303-798E95A2A672}"/>
              </a:ext>
            </a:extLst>
          </p:cNvPr>
          <p:cNvCxnSpPr>
            <a:cxnSpLocks/>
          </p:cNvCxnSpPr>
          <p:nvPr/>
        </p:nvCxnSpPr>
        <p:spPr>
          <a:xfrm flipV="1">
            <a:off x="816857" y="3822786"/>
            <a:ext cx="0" cy="206196"/>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6" name="Rectangle 25">
            <a:extLst>
              <a:ext uri="{FF2B5EF4-FFF2-40B4-BE49-F238E27FC236}">
                <a16:creationId xmlns:a16="http://schemas.microsoft.com/office/drawing/2014/main" id="{33739F9B-7368-4C54-8367-59146CB9663E}"/>
              </a:ext>
            </a:extLst>
          </p:cNvPr>
          <p:cNvSpPr/>
          <p:nvPr/>
        </p:nvSpPr>
        <p:spPr>
          <a:xfrm>
            <a:off x="7099306" y="1229730"/>
            <a:ext cx="441629" cy="180658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7" name="Rectangle 26">
            <a:extLst>
              <a:ext uri="{FF2B5EF4-FFF2-40B4-BE49-F238E27FC236}">
                <a16:creationId xmlns:a16="http://schemas.microsoft.com/office/drawing/2014/main" id="{318EF9CF-8C0D-4222-ABF5-C48B4378C03A}"/>
              </a:ext>
            </a:extLst>
          </p:cNvPr>
          <p:cNvSpPr/>
          <p:nvPr/>
        </p:nvSpPr>
        <p:spPr>
          <a:xfrm>
            <a:off x="991879" y="4125272"/>
            <a:ext cx="1555750" cy="50071"/>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8" name="Rectangle 27">
            <a:extLst>
              <a:ext uri="{FF2B5EF4-FFF2-40B4-BE49-F238E27FC236}">
                <a16:creationId xmlns:a16="http://schemas.microsoft.com/office/drawing/2014/main" id="{2F0E7320-E26B-4D52-A5DF-EB52EC3C5B1C}"/>
              </a:ext>
            </a:extLst>
          </p:cNvPr>
          <p:cNvSpPr/>
          <p:nvPr/>
        </p:nvSpPr>
        <p:spPr>
          <a:xfrm>
            <a:off x="1194892" y="1215738"/>
            <a:ext cx="999013" cy="185606"/>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32" name="Connecteur droit avec flèche 31">
            <a:extLst>
              <a:ext uri="{FF2B5EF4-FFF2-40B4-BE49-F238E27FC236}">
                <a16:creationId xmlns:a16="http://schemas.microsoft.com/office/drawing/2014/main" id="{2A72B192-0DC6-4BE8-BF88-F89BE978C80B}"/>
              </a:ext>
            </a:extLst>
          </p:cNvPr>
          <p:cNvCxnSpPr>
            <a:cxnSpLocks/>
          </p:cNvCxnSpPr>
          <p:nvPr/>
        </p:nvCxnSpPr>
        <p:spPr>
          <a:xfrm flipV="1">
            <a:off x="7787132" y="2410456"/>
            <a:ext cx="0" cy="1277936"/>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3" name="Rectangle 22">
            <a:extLst>
              <a:ext uri="{FF2B5EF4-FFF2-40B4-BE49-F238E27FC236}">
                <a16:creationId xmlns:a16="http://schemas.microsoft.com/office/drawing/2014/main" id="{6FEBF922-0E29-4663-9A7F-7AAA131DAE8D}"/>
              </a:ext>
            </a:extLst>
          </p:cNvPr>
          <p:cNvSpPr/>
          <p:nvPr/>
        </p:nvSpPr>
        <p:spPr>
          <a:xfrm>
            <a:off x="7500880" y="1236784"/>
            <a:ext cx="1555750" cy="2946419"/>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4" name="Rectangle 23">
            <a:extLst>
              <a:ext uri="{FF2B5EF4-FFF2-40B4-BE49-F238E27FC236}">
                <a16:creationId xmlns:a16="http://schemas.microsoft.com/office/drawing/2014/main" id="{7B752DB3-2E5A-4836-8750-0DB0A5953160}"/>
              </a:ext>
            </a:extLst>
          </p:cNvPr>
          <p:cNvSpPr/>
          <p:nvPr/>
        </p:nvSpPr>
        <p:spPr>
          <a:xfrm>
            <a:off x="7567428" y="3185375"/>
            <a:ext cx="1215390" cy="320606"/>
          </a:xfrm>
          <a:prstGeom prst="rect">
            <a:avLst/>
          </a:prstGeom>
          <a:solidFill>
            <a:srgbClr val="FEA40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Rectangle 24">
            <a:extLst>
              <a:ext uri="{FF2B5EF4-FFF2-40B4-BE49-F238E27FC236}">
                <a16:creationId xmlns:a16="http://schemas.microsoft.com/office/drawing/2014/main" id="{3FC9DB2B-15EF-4E3D-8D5B-2C502E0A7EC0}"/>
              </a:ext>
            </a:extLst>
          </p:cNvPr>
          <p:cNvSpPr/>
          <p:nvPr/>
        </p:nvSpPr>
        <p:spPr>
          <a:xfrm>
            <a:off x="7567428" y="3279921"/>
            <a:ext cx="1215390" cy="45719"/>
          </a:xfrm>
          <a:prstGeom prst="rect">
            <a:avLst/>
          </a:prstGeom>
          <a:solidFill>
            <a:srgbClr val="FEA400"/>
          </a:solidFill>
          <a:ln w="95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9" name="ZoneTexte 28">
            <a:extLst>
              <a:ext uri="{FF2B5EF4-FFF2-40B4-BE49-F238E27FC236}">
                <a16:creationId xmlns:a16="http://schemas.microsoft.com/office/drawing/2014/main" id="{26B2A10C-3638-468A-8E06-38AAA856C742}"/>
              </a:ext>
            </a:extLst>
          </p:cNvPr>
          <p:cNvSpPr txBox="1"/>
          <p:nvPr/>
        </p:nvSpPr>
        <p:spPr>
          <a:xfrm>
            <a:off x="7762373" y="3132829"/>
            <a:ext cx="944244" cy="200055"/>
          </a:xfrm>
          <a:prstGeom prst="rect">
            <a:avLst/>
          </a:prstGeom>
          <a:noFill/>
        </p:spPr>
        <p:txBody>
          <a:bodyPr wrap="square" rtlCol="0">
            <a:spAutoFit/>
          </a:bodyPr>
          <a:lstStyle/>
          <a:p>
            <a:r>
              <a:rPr lang="fr-FR" sz="700" b="1" dirty="0" err="1">
                <a:latin typeface="Arial Nova" panose="020B0504020202020204" pitchFamily="34" charset="0"/>
              </a:rPr>
              <a:t>ProduitFactoryD</a:t>
            </a:r>
            <a:endParaRPr lang="fr-FR" sz="700" b="1" dirty="0">
              <a:latin typeface="Arial Nova" panose="020B0504020202020204" pitchFamily="34" charset="0"/>
            </a:endParaRPr>
          </a:p>
        </p:txBody>
      </p:sp>
      <p:sp>
        <p:nvSpPr>
          <p:cNvPr id="30" name="ZoneTexte 29">
            <a:extLst>
              <a:ext uri="{FF2B5EF4-FFF2-40B4-BE49-F238E27FC236}">
                <a16:creationId xmlns:a16="http://schemas.microsoft.com/office/drawing/2014/main" id="{FB5931D8-030D-4919-8011-BE57DEDF38CD}"/>
              </a:ext>
            </a:extLst>
          </p:cNvPr>
          <p:cNvSpPr txBox="1"/>
          <p:nvPr/>
        </p:nvSpPr>
        <p:spPr>
          <a:xfrm>
            <a:off x="7593939" y="3302780"/>
            <a:ext cx="1181613" cy="200055"/>
          </a:xfrm>
          <a:prstGeom prst="rect">
            <a:avLst/>
          </a:prstGeom>
          <a:noFill/>
        </p:spPr>
        <p:txBody>
          <a:bodyPr wrap="square" rtlCol="0">
            <a:spAutoFit/>
          </a:bodyPr>
          <a:lstStyle/>
          <a:p>
            <a:r>
              <a:rPr lang="fr-FR" sz="700" dirty="0">
                <a:latin typeface="Adobe Clean" panose="020B0503020404020204" pitchFamily="34" charset="0"/>
              </a:rPr>
              <a:t>#createProduit( ) : Produit</a:t>
            </a:r>
          </a:p>
        </p:txBody>
      </p:sp>
      <p:cxnSp>
        <p:nvCxnSpPr>
          <p:cNvPr id="31" name="Connecteur droit 30">
            <a:extLst>
              <a:ext uri="{FF2B5EF4-FFF2-40B4-BE49-F238E27FC236}">
                <a16:creationId xmlns:a16="http://schemas.microsoft.com/office/drawing/2014/main" id="{1035DB3A-C7C2-49FD-A93F-67CAA8C23A7E}"/>
              </a:ext>
            </a:extLst>
          </p:cNvPr>
          <p:cNvCxnSpPr>
            <a:cxnSpLocks/>
          </p:cNvCxnSpPr>
          <p:nvPr/>
        </p:nvCxnSpPr>
        <p:spPr>
          <a:xfrm flipH="1">
            <a:off x="6733954" y="2679973"/>
            <a:ext cx="13716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Connecteur droit 32">
            <a:extLst>
              <a:ext uri="{FF2B5EF4-FFF2-40B4-BE49-F238E27FC236}">
                <a16:creationId xmlns:a16="http://schemas.microsoft.com/office/drawing/2014/main" id="{250E97EF-2E37-4998-8BCE-BE03BB65C484}"/>
              </a:ext>
            </a:extLst>
          </p:cNvPr>
          <p:cNvCxnSpPr>
            <a:cxnSpLocks/>
          </p:cNvCxnSpPr>
          <p:nvPr/>
        </p:nvCxnSpPr>
        <p:spPr>
          <a:xfrm flipH="1">
            <a:off x="8072888" y="2679973"/>
            <a:ext cx="29521" cy="4754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4" name="Connecteur droit avec flèche 33">
            <a:extLst>
              <a:ext uri="{FF2B5EF4-FFF2-40B4-BE49-F238E27FC236}">
                <a16:creationId xmlns:a16="http://schemas.microsoft.com/office/drawing/2014/main" id="{6D45E356-0616-446E-B87C-8A748869F660}"/>
              </a:ext>
            </a:extLst>
          </p:cNvPr>
          <p:cNvCxnSpPr>
            <a:cxnSpLocks/>
          </p:cNvCxnSpPr>
          <p:nvPr/>
        </p:nvCxnSpPr>
        <p:spPr>
          <a:xfrm flipV="1">
            <a:off x="8019548" y="3518225"/>
            <a:ext cx="0" cy="482587"/>
          </a:xfrm>
          <a:prstGeom prst="straightConnector1">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35" name="Rectangle 34">
            <a:extLst>
              <a:ext uri="{FF2B5EF4-FFF2-40B4-BE49-F238E27FC236}">
                <a16:creationId xmlns:a16="http://schemas.microsoft.com/office/drawing/2014/main" id="{0AA35EC9-B022-4E22-9AC6-AD3B0ED79E14}"/>
              </a:ext>
            </a:extLst>
          </p:cNvPr>
          <p:cNvSpPr/>
          <p:nvPr/>
        </p:nvSpPr>
        <p:spPr>
          <a:xfrm>
            <a:off x="8588083" y="1228925"/>
            <a:ext cx="441629" cy="180278"/>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p>
        </p:txBody>
      </p:sp>
      <p:cxnSp>
        <p:nvCxnSpPr>
          <p:cNvPr id="19" name="Connecteur droit 18">
            <a:extLst>
              <a:ext uri="{FF2B5EF4-FFF2-40B4-BE49-F238E27FC236}">
                <a16:creationId xmlns:a16="http://schemas.microsoft.com/office/drawing/2014/main" id="{693A25FC-F884-4D68-A48E-3A8672C9B8A5}"/>
              </a:ext>
            </a:extLst>
          </p:cNvPr>
          <p:cNvCxnSpPr>
            <a:cxnSpLocks/>
          </p:cNvCxnSpPr>
          <p:nvPr/>
        </p:nvCxnSpPr>
        <p:spPr>
          <a:xfrm flipH="1">
            <a:off x="791458" y="4000812"/>
            <a:ext cx="7228090" cy="28170"/>
          </a:xfrm>
          <a:prstGeom prst="line">
            <a:avLst/>
          </a:prstGeom>
          <a:ln w="9525" cap="flat" cmpd="sng" algn="ctr">
            <a:solidFill>
              <a:schemeClr val="accent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41762430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61"/>
        <p:cNvGrpSpPr/>
        <p:nvPr/>
      </p:nvGrpSpPr>
      <p:grpSpPr>
        <a:xfrm>
          <a:off x="0" y="0"/>
          <a:ext cx="0" cy="0"/>
          <a:chOff x="0" y="0"/>
          <a:chExt cx="0" cy="0"/>
        </a:xfrm>
      </p:grpSpPr>
      <p:sp>
        <p:nvSpPr>
          <p:cNvPr id="1963" name="Google Shape;1963;p45"/>
          <p:cNvSpPr txBox="1">
            <a:spLocks noGrp="1"/>
          </p:cNvSpPr>
          <p:nvPr>
            <p:ph type="title"/>
          </p:nvPr>
        </p:nvSpPr>
        <p:spPr>
          <a:xfrm>
            <a:off x="713225" y="520925"/>
            <a:ext cx="7717500" cy="708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Code</a:t>
            </a:r>
            <a:endParaRPr dirty="0"/>
          </a:p>
        </p:txBody>
      </p:sp>
      <p:sp>
        <p:nvSpPr>
          <p:cNvPr id="3" name="Espace réservé du texte 2">
            <a:extLst>
              <a:ext uri="{FF2B5EF4-FFF2-40B4-BE49-F238E27FC236}">
                <a16:creationId xmlns:a16="http://schemas.microsoft.com/office/drawing/2014/main" id="{70CE1880-084D-49E7-811F-4555F2D7FE53}"/>
              </a:ext>
            </a:extLst>
          </p:cNvPr>
          <p:cNvSpPr>
            <a:spLocks noGrp="1"/>
          </p:cNvSpPr>
          <p:nvPr>
            <p:ph type="body" idx="1"/>
          </p:nvPr>
        </p:nvSpPr>
        <p:spPr>
          <a:xfrm>
            <a:off x="1207299" y="1507297"/>
            <a:ext cx="6559313" cy="2092429"/>
          </a:xfrm>
        </p:spPr>
        <p:txBody>
          <a:bodyPr/>
          <a:lstStyle/>
          <a:p>
            <a:r>
              <a:rPr lang="fr-FR" sz="2400" b="1" dirty="0"/>
              <a:t>Lien GitHub</a:t>
            </a:r>
          </a:p>
          <a:p>
            <a:endParaRPr lang="fr-FR" sz="2400" b="1" dirty="0"/>
          </a:p>
          <a:p>
            <a:r>
              <a:rPr lang="fr-FR" sz="2400" dirty="0">
                <a:latin typeface="+mn-lt"/>
              </a:rPr>
              <a:t>https://github.com/lilfranck/INF461_GB_YOUMBI_FODOUOP_FRANCOIS/tree/main/creation/src/Factory</a:t>
            </a:r>
          </a:p>
        </p:txBody>
      </p:sp>
    </p:spTree>
    <p:extLst>
      <p:ext uri="{BB962C8B-B14F-4D97-AF65-F5344CB8AC3E}">
        <p14:creationId xmlns:p14="http://schemas.microsoft.com/office/powerpoint/2010/main" val="2741948793"/>
      </p:ext>
    </p:extLst>
  </p:cSld>
  <p:clrMapOvr>
    <a:masterClrMapping/>
  </p:clrMapOvr>
</p:sld>
</file>

<file path=ppt/theme/theme1.xml><?xml version="1.0" encoding="utf-8"?>
<a:theme xmlns:a="http://schemas.openxmlformats.org/drawingml/2006/main" name="Business Cost Analysis by Slidesgo">
  <a:themeElements>
    <a:clrScheme name="Simple Light">
      <a:dk1>
        <a:srgbClr val="261E17"/>
      </a:dk1>
      <a:lt1>
        <a:srgbClr val="F2EDE4"/>
      </a:lt1>
      <a:dk2>
        <a:srgbClr val="BFAD8A"/>
      </a:dk2>
      <a:lt2>
        <a:srgbClr val="8C7B23"/>
      </a:lt2>
      <a:accent1>
        <a:srgbClr val="154001"/>
      </a:accent1>
      <a:accent2>
        <a:srgbClr val="FFFFFF"/>
      </a:accent2>
      <a:accent3>
        <a:srgbClr val="FFFFFF"/>
      </a:accent3>
      <a:accent4>
        <a:srgbClr val="FFFFFF"/>
      </a:accent4>
      <a:accent5>
        <a:srgbClr val="FFFFFF"/>
      </a:accent5>
      <a:accent6>
        <a:srgbClr val="FFFFFF"/>
      </a:accent6>
      <a:hlink>
        <a:srgbClr val="261E1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140</TotalTime>
  <Words>1597</Words>
  <Application>Microsoft Office PowerPoint</Application>
  <PresentationFormat>Affichage à l'écran (16:9)</PresentationFormat>
  <Paragraphs>214</Paragraphs>
  <Slides>58</Slides>
  <Notes>58</Notes>
  <HiddenSlides>0</HiddenSlides>
  <MMClips>0</MMClips>
  <ScaleCrop>false</ScaleCrop>
  <HeadingPairs>
    <vt:vector size="6" baseType="variant">
      <vt:variant>
        <vt:lpstr>Polices utilisées</vt:lpstr>
      </vt:variant>
      <vt:variant>
        <vt:i4>8</vt:i4>
      </vt:variant>
      <vt:variant>
        <vt:lpstr>Thème</vt:lpstr>
      </vt:variant>
      <vt:variant>
        <vt:i4>1</vt:i4>
      </vt:variant>
      <vt:variant>
        <vt:lpstr>Titres des diapositives</vt:lpstr>
      </vt:variant>
      <vt:variant>
        <vt:i4>58</vt:i4>
      </vt:variant>
    </vt:vector>
  </HeadingPairs>
  <TitlesOfParts>
    <vt:vector size="67" baseType="lpstr">
      <vt:lpstr>Adobe Clean</vt:lpstr>
      <vt:lpstr>Berlin Sans FB Demi</vt:lpstr>
      <vt:lpstr>Arial Nova</vt:lpstr>
      <vt:lpstr>Arial</vt:lpstr>
      <vt:lpstr>Red Hat Display</vt:lpstr>
      <vt:lpstr>Manrope Medium</vt:lpstr>
      <vt:lpstr>Inter</vt:lpstr>
      <vt:lpstr>Heading Now Trial 64</vt:lpstr>
      <vt:lpstr>Business Cost Analysis by Slidesgo</vt:lpstr>
      <vt:lpstr>PATRONS DE CONCEPTION</vt:lpstr>
      <vt:lpstr>FACTORYMETHOD</vt:lpstr>
      <vt:lpstr>Factory Method</vt:lpstr>
      <vt:lpstr>MODELE GENERIQUE</vt:lpstr>
      <vt:lpstr>Code</vt:lpstr>
      <vt:lpstr>FACTORY</vt:lpstr>
      <vt:lpstr>Factory</vt:lpstr>
      <vt:lpstr>MODELE GENERIQUE</vt:lpstr>
      <vt:lpstr>Code</vt:lpstr>
      <vt:lpstr>ABSTRACT FACTORY</vt:lpstr>
      <vt:lpstr>Abstract Factory</vt:lpstr>
      <vt:lpstr>MODELE GENERIQUE</vt:lpstr>
      <vt:lpstr>Code</vt:lpstr>
      <vt:lpstr>SINGLETON</vt:lpstr>
      <vt:lpstr>Singleton</vt:lpstr>
      <vt:lpstr>MODELE GENERIQUE</vt:lpstr>
      <vt:lpstr>Code</vt:lpstr>
      <vt:lpstr>Cas particulier</vt:lpstr>
      <vt:lpstr>MODELE GENERIQUE</vt:lpstr>
      <vt:lpstr>Code</vt:lpstr>
      <vt:lpstr>BUILDER</vt:lpstr>
      <vt:lpstr>Builder</vt:lpstr>
      <vt:lpstr>MODELE GENERIQUE</vt:lpstr>
      <vt:lpstr>Code</vt:lpstr>
      <vt:lpstr>Cas particulier</vt:lpstr>
      <vt:lpstr>MODELE GENERIQUE</vt:lpstr>
      <vt:lpstr>Code</vt:lpstr>
      <vt:lpstr>ADAPTER</vt:lpstr>
      <vt:lpstr>Adapter</vt:lpstr>
      <vt:lpstr>MODELE GENERIQUE</vt:lpstr>
      <vt:lpstr>Code</vt:lpstr>
      <vt:lpstr>Cas particulier</vt:lpstr>
      <vt:lpstr>MODELE GENERIQUE</vt:lpstr>
      <vt:lpstr>Code</vt:lpstr>
      <vt:lpstr>COMPOSITE</vt:lpstr>
      <vt:lpstr>Composite</vt:lpstr>
      <vt:lpstr>MODELE GENERIQUE</vt:lpstr>
      <vt:lpstr>MODELE GENERIQUE PARTICULIER</vt:lpstr>
      <vt:lpstr>Code</vt:lpstr>
      <vt:lpstr>Cas particulier</vt:lpstr>
      <vt:lpstr>MODELE GENERIQUE</vt:lpstr>
      <vt:lpstr>Code</vt:lpstr>
      <vt:lpstr>BRIDGE</vt:lpstr>
      <vt:lpstr>Bridge</vt:lpstr>
      <vt:lpstr>MODELE GENERIQUE</vt:lpstr>
      <vt:lpstr>MODELE GENERIQUE PARTICULIER</vt:lpstr>
      <vt:lpstr>Code</vt:lpstr>
      <vt:lpstr>Cas particulier</vt:lpstr>
      <vt:lpstr>MODELE GENERIQUE</vt:lpstr>
      <vt:lpstr>Code</vt:lpstr>
      <vt:lpstr>DECORATOR</vt:lpstr>
      <vt:lpstr>Decorator</vt:lpstr>
      <vt:lpstr>MODELE GENERIQUE</vt:lpstr>
      <vt:lpstr>MODELE GENERIQUE PARTICULIER</vt:lpstr>
      <vt:lpstr>Code</vt:lpstr>
      <vt:lpstr>Cas particulier</vt:lpstr>
      <vt:lpstr>MODELE GENERIQUE</vt:lpstr>
      <vt:lpstr>Code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PATTERN</dc:title>
  <dc:creator>ZORBES</dc:creator>
  <cp:lastModifiedBy>eloise youmbi</cp:lastModifiedBy>
  <cp:revision>17</cp:revision>
  <dcterms:modified xsi:type="dcterms:W3CDTF">2024-12-02T23:18:06Z</dcterms:modified>
</cp:coreProperties>
</file>